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310" r:id="rId3"/>
    <p:sldId id="258" r:id="rId4"/>
    <p:sldId id="296" r:id="rId5"/>
    <p:sldId id="259" r:id="rId6"/>
    <p:sldId id="261" r:id="rId7"/>
    <p:sldId id="297" r:id="rId8"/>
    <p:sldId id="298" r:id="rId9"/>
    <p:sldId id="299" r:id="rId10"/>
    <p:sldId id="301" r:id="rId11"/>
    <p:sldId id="300" r:id="rId12"/>
    <p:sldId id="303" r:id="rId13"/>
    <p:sldId id="302" r:id="rId14"/>
    <p:sldId id="304" r:id="rId15"/>
    <p:sldId id="305" r:id="rId16"/>
    <p:sldId id="308" r:id="rId17"/>
    <p:sldId id="309" r:id="rId18"/>
    <p:sldId id="306" r:id="rId19"/>
    <p:sldId id="307" r:id="rId20"/>
    <p:sldId id="269" r:id="rId21"/>
  </p:sldIdLst>
  <p:sldSz cx="9144000" cy="5143500" type="screen16x9"/>
  <p:notesSz cx="6858000" cy="9144000"/>
  <p:embeddedFontLst>
    <p:embeddedFont>
      <p:font typeface="Fira Sans Extra Condensed" panose="020B0604020202020204" pitchFamily="34" charset="0"/>
      <p:regular r:id="rId23"/>
      <p:bold r:id="rId24"/>
      <p:italic r:id="rId25"/>
      <p:boldItalic r:id="rId26"/>
    </p:embeddedFont>
    <p:embeddedFont>
      <p:font typeface="Oswald" panose="02000503000000000000" pitchFamily="2" charset="0"/>
      <p:regular r:id="rId27"/>
      <p:bold r:id="rId28"/>
    </p:embeddedFont>
    <p:embeddedFont>
      <p:font typeface="Prompt Light" panose="020B0502040204020203" pitchFamily="2" charset="-34"/>
      <p:regular r:id="rId29"/>
      <p:bold r:id="rId30"/>
      <p:italic r:id="rId31"/>
      <p:boldItalic r:id="rId32"/>
    </p:embeddedFont>
    <p:embeddedFont>
      <p:font typeface="Proza Libre Medium" panose="020B0604020202020204" charset="0"/>
      <p:regular r:id="rId33"/>
      <p:bold r:id="rId34"/>
      <p:italic r:id="rId35"/>
      <p:boldItalic r:id="rId36"/>
    </p:embeddedFont>
    <p:embeddedFont>
      <p:font typeface="Proza Libre SemiBold" panose="020B060402020202020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B2BEAE-7CF6-4C16-B4A0-D469FF6E9634}">
  <a:tblStyle styleId="{3FB2BEAE-7CF6-4C16-B4A0-D469FF6E9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E68F66-4710-47FE-8028-C85C837EA9A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93" autoAdjust="0"/>
  </p:normalViewPr>
  <p:slideViewPr>
    <p:cSldViewPr snapToGrid="0">
      <p:cViewPr>
        <p:scale>
          <a:sx n="54" d="100"/>
          <a:sy n="54" d="100"/>
        </p:scale>
        <p:origin x="1640" y="7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que vous voyez ici tous les services sont lance et enregistre et </a:t>
            </a:r>
            <a:r>
              <a:rPr lang="fr-FR" dirty="0" err="1"/>
              <a:t>meme</a:t>
            </a:r>
            <a:r>
              <a:rPr lang="fr-FR" dirty="0"/>
              <a:t> les si on lance des instance de chaque service </a:t>
            </a:r>
            <a:r>
              <a:rPr lang="fr-FR" dirty="0" err="1"/>
              <a:t>eureka</a:t>
            </a:r>
            <a:r>
              <a:rPr lang="fr-FR" dirty="0"/>
              <a:t> va les </a:t>
            </a:r>
            <a:r>
              <a:rPr lang="fr-FR" dirty="0" err="1"/>
              <a:t>detectes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830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f2aaccb3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6f2aaccb3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6017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f2aaccb3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f2aaccb3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f2aaccb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f2aaccb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b="0" i="0" u="none" strike="noStrike" dirty="0">
                <a:solidFill>
                  <a:srgbClr val="22292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Ces dernières années, le secteur du commerce électronique s’est inscrit en forte évolution. Il représente actuellement une composante très dynamique de l’économie numérique.</a:t>
            </a:r>
          </a:p>
          <a:p>
            <a:pPr algn="ctr"/>
            <a:endParaRPr lang="fr-FR" sz="900" dirty="0">
              <a:solidFill>
                <a:srgbClr val="22292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9076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f2aaccb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f2aaccb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f2aaccb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f2aaccb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f2aaccb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f2aaccb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6671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f2aaccb3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f2aaccb3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96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6f2aaccb3c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6f2aaccb3c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436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microservices</a:t>
            </a:r>
            <a:r>
              <a:rPr lang="fr-FR" dirty="0"/>
              <a:t> sont une </a:t>
            </a:r>
            <a:r>
              <a:rPr lang="fr-FR" dirty="0" err="1"/>
              <a:t>methode</a:t>
            </a:r>
            <a:r>
              <a:rPr lang="fr-FR" dirty="0"/>
              <a:t> de dev logiciel </a:t>
            </a:r>
            <a:r>
              <a:rPr lang="fr-FR" dirty="0" err="1"/>
              <a:t>utlisee</a:t>
            </a:r>
            <a:r>
              <a:rPr lang="fr-FR" dirty="0"/>
              <a:t> pour concevoir une app comme un service modulaire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Comme </a:t>
            </a:r>
            <a:r>
              <a:rPr lang="fr-FR" dirty="0" err="1"/>
              <a:t>kaouther</a:t>
            </a:r>
            <a:r>
              <a:rPr lang="fr-FR" dirty="0"/>
              <a:t> s dit ces services sont </a:t>
            </a:r>
            <a:r>
              <a:rPr lang="fr-FR" dirty="0" err="1"/>
              <a:t>independants</a:t>
            </a:r>
            <a:r>
              <a:rPr lang="fr-FR" dirty="0"/>
              <a:t> alors si un service a besoin des informations d’un autre comment peuvent communiquer entre eux </a:t>
            </a:r>
          </a:p>
          <a:p>
            <a:r>
              <a:rPr lang="fr-FR" dirty="0"/>
              <a:t>Pour </a:t>
            </a:r>
            <a:r>
              <a:rPr lang="fr-FR" dirty="0" err="1"/>
              <a:t>repondre</a:t>
            </a:r>
            <a:r>
              <a:rPr lang="fr-FR" dirty="0"/>
              <a:t> a ce </a:t>
            </a:r>
            <a:r>
              <a:rPr lang="fr-FR" dirty="0" err="1"/>
              <a:t>probeleme</a:t>
            </a:r>
            <a:r>
              <a:rPr lang="fr-FR" dirty="0"/>
              <a:t> </a:t>
            </a:r>
            <a:r>
              <a:rPr lang="fr-FR" dirty="0" err="1"/>
              <a:t>eureka</a:t>
            </a:r>
            <a:r>
              <a:rPr lang="fr-FR" dirty="0"/>
              <a:t> propose un </a:t>
            </a:r>
            <a:r>
              <a:rPr lang="fr-FR" dirty="0" err="1"/>
              <a:t>naming</a:t>
            </a:r>
            <a:r>
              <a:rPr lang="fr-FR" dirty="0"/>
              <a:t> server cad une manière pour garder la trace des url de </a:t>
            </a:r>
            <a:r>
              <a:rPr lang="fr-FR" dirty="0" err="1"/>
              <a:t>diffenrents</a:t>
            </a:r>
            <a:r>
              <a:rPr lang="fr-FR" dirty="0"/>
              <a:t> services </a:t>
            </a:r>
            <a:r>
              <a:rPr lang="fr-FR" dirty="0" err="1"/>
              <a:t>grace</a:t>
            </a:r>
            <a:r>
              <a:rPr lang="fr-FR" dirty="0"/>
              <a:t> a une simple</a:t>
            </a:r>
          </a:p>
          <a:p>
            <a:r>
              <a:rPr lang="fr-FR" dirty="0"/>
              <a:t>Annotation, chaque service va </a:t>
            </a:r>
            <a:r>
              <a:rPr lang="fr-FR" dirty="0" err="1"/>
              <a:t>etre</a:t>
            </a:r>
            <a:r>
              <a:rPr lang="fr-FR" dirty="0"/>
              <a:t> enregistre </a:t>
            </a:r>
            <a:r>
              <a:rPr lang="fr-FR" dirty="0" err="1"/>
              <a:t>aupres</a:t>
            </a:r>
            <a:r>
              <a:rPr lang="fr-FR" dirty="0"/>
              <a:t> </a:t>
            </a:r>
            <a:r>
              <a:rPr lang="fr-FR" dirty="0" err="1"/>
              <a:t>d’eureka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58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333751" y="-739851"/>
            <a:ext cx="9467915" cy="7216853"/>
          </a:xfrm>
          <a:custGeom>
            <a:avLst/>
            <a:gdLst/>
            <a:ahLst/>
            <a:cxnLst/>
            <a:rect l="l" t="t" r="r" b="b"/>
            <a:pathLst>
              <a:path w="81952" h="62466" extrusionOk="0">
                <a:moveTo>
                  <a:pt x="18420" y="0"/>
                </a:moveTo>
                <a:lnTo>
                  <a:pt x="18568" y="706"/>
                </a:lnTo>
                <a:cubicBezTo>
                  <a:pt x="24023" y="2563"/>
                  <a:pt x="29534" y="5825"/>
                  <a:pt x="31576" y="11214"/>
                </a:cubicBezTo>
                <a:cubicBezTo>
                  <a:pt x="32362" y="13288"/>
                  <a:pt x="32574" y="15542"/>
                  <a:pt x="32556" y="17759"/>
                </a:cubicBezTo>
                <a:cubicBezTo>
                  <a:pt x="32525" y="21845"/>
                  <a:pt x="31659" y="26102"/>
                  <a:pt x="29068" y="29259"/>
                </a:cubicBezTo>
                <a:cubicBezTo>
                  <a:pt x="25131" y="34058"/>
                  <a:pt x="18348" y="35187"/>
                  <a:pt x="12974" y="38295"/>
                </a:cubicBezTo>
                <a:cubicBezTo>
                  <a:pt x="4766" y="43041"/>
                  <a:pt x="1" y="53109"/>
                  <a:pt x="1535" y="62466"/>
                </a:cubicBezTo>
                <a:lnTo>
                  <a:pt x="81951" y="61686"/>
                </a:lnTo>
                <a:lnTo>
                  <a:pt x="8195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8000">
                <a:schemeClr val="lt1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94850" y="632825"/>
            <a:ext cx="5429700" cy="24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94849" y="3129725"/>
            <a:ext cx="233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>
            <a:off x="2009047" y="-798425"/>
            <a:ext cx="9037366" cy="6566631"/>
          </a:xfrm>
          <a:custGeom>
            <a:avLst/>
            <a:gdLst/>
            <a:ahLst/>
            <a:cxnLst/>
            <a:rect l="l" t="t" r="r" b="b"/>
            <a:pathLst>
              <a:path w="81901" h="59510" extrusionOk="0">
                <a:moveTo>
                  <a:pt x="5488" y="1"/>
                </a:moveTo>
                <a:cubicBezTo>
                  <a:pt x="2472" y="1"/>
                  <a:pt x="470" y="30"/>
                  <a:pt x="381" y="106"/>
                </a:cubicBezTo>
                <a:cubicBezTo>
                  <a:pt x="1" y="432"/>
                  <a:pt x="381" y="58752"/>
                  <a:pt x="381" y="58752"/>
                </a:cubicBezTo>
                <a:lnTo>
                  <a:pt x="81900" y="59509"/>
                </a:lnTo>
                <a:cubicBezTo>
                  <a:pt x="81357" y="57949"/>
                  <a:pt x="81266" y="56275"/>
                  <a:pt x="80917" y="54661"/>
                </a:cubicBezTo>
                <a:cubicBezTo>
                  <a:pt x="80200" y="51349"/>
                  <a:pt x="78423" y="48384"/>
                  <a:pt x="76675" y="45481"/>
                </a:cubicBezTo>
                <a:cubicBezTo>
                  <a:pt x="75112" y="42893"/>
                  <a:pt x="73535" y="40284"/>
                  <a:pt x="71535" y="38016"/>
                </a:cubicBezTo>
                <a:cubicBezTo>
                  <a:pt x="67115" y="33010"/>
                  <a:pt x="60944" y="29982"/>
                  <a:pt x="55093" y="26765"/>
                </a:cubicBezTo>
                <a:cubicBezTo>
                  <a:pt x="49242" y="23545"/>
                  <a:pt x="43316" y="19774"/>
                  <a:pt x="40039" y="13954"/>
                </a:cubicBezTo>
                <a:cubicBezTo>
                  <a:pt x="37711" y="9814"/>
                  <a:pt x="36936" y="5009"/>
                  <a:pt x="36199" y="315"/>
                </a:cubicBezTo>
                <a:cubicBezTo>
                  <a:pt x="36199" y="315"/>
                  <a:pt x="15384" y="1"/>
                  <a:pt x="548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8000">
                <a:schemeClr val="lt1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rot="-242">
            <a:off x="720275" y="540140"/>
            <a:ext cx="426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 flipH="1">
            <a:off x="719975" y="1388975"/>
            <a:ext cx="27855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275" y="1947677"/>
            <a:ext cx="18798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rot="-5400000" flipH="1">
            <a:off x="124360" y="-4594597"/>
            <a:ext cx="9315624" cy="10269194"/>
          </a:xfrm>
          <a:custGeom>
            <a:avLst/>
            <a:gdLst/>
            <a:ahLst/>
            <a:cxnLst/>
            <a:rect l="l" t="t" r="r" b="b"/>
            <a:pathLst>
              <a:path w="81901" h="59510" extrusionOk="0">
                <a:moveTo>
                  <a:pt x="5488" y="1"/>
                </a:moveTo>
                <a:cubicBezTo>
                  <a:pt x="2472" y="1"/>
                  <a:pt x="470" y="30"/>
                  <a:pt x="381" y="106"/>
                </a:cubicBezTo>
                <a:cubicBezTo>
                  <a:pt x="1" y="432"/>
                  <a:pt x="381" y="58752"/>
                  <a:pt x="381" y="58752"/>
                </a:cubicBezTo>
                <a:lnTo>
                  <a:pt x="81900" y="59509"/>
                </a:lnTo>
                <a:cubicBezTo>
                  <a:pt x="81357" y="57949"/>
                  <a:pt x="81266" y="56275"/>
                  <a:pt x="80917" y="54661"/>
                </a:cubicBezTo>
                <a:cubicBezTo>
                  <a:pt x="80200" y="51349"/>
                  <a:pt x="78423" y="48384"/>
                  <a:pt x="76675" y="45481"/>
                </a:cubicBezTo>
                <a:cubicBezTo>
                  <a:pt x="75112" y="42893"/>
                  <a:pt x="73535" y="40284"/>
                  <a:pt x="71535" y="38016"/>
                </a:cubicBezTo>
                <a:cubicBezTo>
                  <a:pt x="67115" y="33010"/>
                  <a:pt x="60944" y="29982"/>
                  <a:pt x="55093" y="26765"/>
                </a:cubicBezTo>
                <a:cubicBezTo>
                  <a:pt x="49242" y="23545"/>
                  <a:pt x="43316" y="19774"/>
                  <a:pt x="40039" y="13954"/>
                </a:cubicBezTo>
                <a:cubicBezTo>
                  <a:pt x="37711" y="9814"/>
                  <a:pt x="36936" y="5009"/>
                  <a:pt x="36199" y="315"/>
                </a:cubicBezTo>
                <a:cubicBezTo>
                  <a:pt x="36199" y="315"/>
                  <a:pt x="15384" y="1"/>
                  <a:pt x="548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8000">
                <a:schemeClr val="lt1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58375" y="1971425"/>
            <a:ext cx="331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658375" y="2663350"/>
            <a:ext cx="3038700" cy="15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 flipH="1">
            <a:off x="-3676199" y="-827926"/>
            <a:ext cx="9467915" cy="7216853"/>
          </a:xfrm>
          <a:custGeom>
            <a:avLst/>
            <a:gdLst/>
            <a:ahLst/>
            <a:cxnLst/>
            <a:rect l="l" t="t" r="r" b="b"/>
            <a:pathLst>
              <a:path w="81952" h="62466" extrusionOk="0">
                <a:moveTo>
                  <a:pt x="18420" y="0"/>
                </a:moveTo>
                <a:lnTo>
                  <a:pt x="18568" y="706"/>
                </a:lnTo>
                <a:cubicBezTo>
                  <a:pt x="24023" y="2563"/>
                  <a:pt x="29534" y="5825"/>
                  <a:pt x="31576" y="11214"/>
                </a:cubicBezTo>
                <a:cubicBezTo>
                  <a:pt x="32362" y="13288"/>
                  <a:pt x="32574" y="15542"/>
                  <a:pt x="32556" y="17759"/>
                </a:cubicBezTo>
                <a:cubicBezTo>
                  <a:pt x="32525" y="21845"/>
                  <a:pt x="31659" y="26102"/>
                  <a:pt x="29068" y="29259"/>
                </a:cubicBezTo>
                <a:cubicBezTo>
                  <a:pt x="25131" y="34058"/>
                  <a:pt x="18348" y="35187"/>
                  <a:pt x="12974" y="38295"/>
                </a:cubicBezTo>
                <a:cubicBezTo>
                  <a:pt x="4766" y="43041"/>
                  <a:pt x="1" y="53109"/>
                  <a:pt x="1535" y="62466"/>
                </a:cubicBezTo>
                <a:lnTo>
                  <a:pt x="81951" y="61686"/>
                </a:lnTo>
                <a:lnTo>
                  <a:pt x="8195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8000">
                <a:schemeClr val="lt1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752725" y="605375"/>
            <a:ext cx="5591100" cy="2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 flipH="1">
            <a:off x="5895900" y="2134050"/>
            <a:ext cx="22020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4932743" y="357850"/>
            <a:ext cx="3595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 flipH="1">
            <a:off x="-2806039" y="1500773"/>
            <a:ext cx="11533087" cy="4955244"/>
          </a:xfrm>
          <a:custGeom>
            <a:avLst/>
            <a:gdLst/>
            <a:ahLst/>
            <a:cxnLst/>
            <a:rect l="l" t="t" r="r" b="b"/>
            <a:pathLst>
              <a:path w="102587" h="44076" extrusionOk="0">
                <a:moveTo>
                  <a:pt x="88560" y="0"/>
                </a:moveTo>
                <a:cubicBezTo>
                  <a:pt x="81844" y="0"/>
                  <a:pt x="75079" y="1247"/>
                  <a:pt x="69788" y="5236"/>
                </a:cubicBezTo>
                <a:cubicBezTo>
                  <a:pt x="63294" y="10131"/>
                  <a:pt x="59874" y="18519"/>
                  <a:pt x="52852" y="22616"/>
                </a:cubicBezTo>
                <a:cubicBezTo>
                  <a:pt x="48312" y="25262"/>
                  <a:pt x="43253" y="26007"/>
                  <a:pt x="38116" y="26007"/>
                </a:cubicBezTo>
                <a:cubicBezTo>
                  <a:pt x="33753" y="26007"/>
                  <a:pt x="29333" y="25470"/>
                  <a:pt x="25127" y="25104"/>
                </a:cubicBezTo>
                <a:cubicBezTo>
                  <a:pt x="23700" y="24979"/>
                  <a:pt x="22245" y="24899"/>
                  <a:pt x="20790" y="24899"/>
                </a:cubicBezTo>
                <a:cubicBezTo>
                  <a:pt x="16315" y="24899"/>
                  <a:pt x="11851" y="25657"/>
                  <a:pt x="8248" y="28204"/>
                </a:cubicBezTo>
                <a:cubicBezTo>
                  <a:pt x="4677" y="30730"/>
                  <a:pt x="3228" y="34249"/>
                  <a:pt x="2034" y="38269"/>
                </a:cubicBezTo>
                <a:cubicBezTo>
                  <a:pt x="1796" y="39079"/>
                  <a:pt x="0" y="44076"/>
                  <a:pt x="1776" y="44076"/>
                </a:cubicBezTo>
                <a:cubicBezTo>
                  <a:pt x="1918" y="44076"/>
                  <a:pt x="2083" y="44044"/>
                  <a:pt x="2274" y="43975"/>
                </a:cubicBezTo>
                <a:cubicBezTo>
                  <a:pt x="2963" y="43723"/>
                  <a:pt x="102115" y="43560"/>
                  <a:pt x="102115" y="43560"/>
                </a:cubicBezTo>
                <a:lnTo>
                  <a:pt x="102587" y="2308"/>
                </a:lnTo>
                <a:cubicBezTo>
                  <a:pt x="99721" y="877"/>
                  <a:pt x="96470" y="431"/>
                  <a:pt x="93276" y="188"/>
                </a:cubicBezTo>
                <a:cubicBezTo>
                  <a:pt x="91720" y="69"/>
                  <a:pt x="90141" y="0"/>
                  <a:pt x="8856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8000">
                <a:schemeClr val="lt1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hasCustomPrompt="1"/>
          </p:nvPr>
        </p:nvSpPr>
        <p:spPr>
          <a:xfrm>
            <a:off x="1976925" y="85450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 idx="2" hasCustomPrompt="1"/>
          </p:nvPr>
        </p:nvSpPr>
        <p:spPr>
          <a:xfrm>
            <a:off x="1967400" y="28601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8"/>
          <p:cNvSpPr txBox="1">
            <a:spLocks noGrp="1"/>
          </p:cNvSpPr>
          <p:nvPr>
            <p:ph type="ctrTitle" idx="3"/>
          </p:nvPr>
        </p:nvSpPr>
        <p:spPr>
          <a:xfrm>
            <a:off x="1539225" y="168258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2400">
                <a:latin typeface="Proza Libre Medium"/>
                <a:ea typeface="Proza Libre Medium"/>
                <a:cs typeface="Proza Libre Medium"/>
                <a:sym typeface="Proza Libr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ctrTitle" idx="4"/>
          </p:nvPr>
        </p:nvSpPr>
        <p:spPr>
          <a:xfrm>
            <a:off x="1529700" y="371119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2400">
                <a:latin typeface="Proza Libre Medium"/>
                <a:ea typeface="Proza Libre Medium"/>
                <a:cs typeface="Proza Libre Medium"/>
                <a:sym typeface="Proza Libr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ctrTitle" idx="5"/>
          </p:nvPr>
        </p:nvSpPr>
        <p:spPr>
          <a:xfrm>
            <a:off x="4975575" y="1682587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2400">
                <a:latin typeface="Proza Libre Medium"/>
                <a:ea typeface="Proza Libre Medium"/>
                <a:cs typeface="Proza Libre Medium"/>
                <a:sym typeface="Proza Libr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Oswald"/>
              <a:buNone/>
              <a:defRPr sz="1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ctrTitle" idx="6"/>
          </p:nvPr>
        </p:nvSpPr>
        <p:spPr>
          <a:xfrm>
            <a:off x="4985100" y="371119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2400">
                <a:latin typeface="Proza Libre Medium"/>
                <a:ea typeface="Proza Libre Medium"/>
                <a:cs typeface="Proza Libre Medium"/>
                <a:sym typeface="Proza Libr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 idx="7" hasCustomPrompt="1"/>
          </p:nvPr>
        </p:nvSpPr>
        <p:spPr>
          <a:xfrm>
            <a:off x="5413275" y="85450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8" hasCustomPrompt="1"/>
          </p:nvPr>
        </p:nvSpPr>
        <p:spPr>
          <a:xfrm>
            <a:off x="5422800" y="28601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"/>
              <a:buNone/>
              <a:defRPr sz="4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"/>
              <a:buNone/>
              <a:defRPr sz="4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"/>
              <a:buNone/>
              <a:defRPr sz="4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"/>
              <a:buNone/>
              <a:defRPr sz="4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"/>
              <a:buNone/>
              <a:defRPr sz="4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"/>
              <a:buNone/>
              <a:defRPr sz="4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"/>
              <a:buNone/>
              <a:defRPr sz="4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"/>
              <a:buNone/>
              <a:defRPr sz="4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8"/>
          <p:cNvSpPr txBox="1"/>
          <p:nvPr/>
        </p:nvSpPr>
        <p:spPr>
          <a:xfrm>
            <a:off x="2517907" y="118256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43434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2080207" y="160313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 rot="-5400000">
            <a:off x="2161430" y="-354620"/>
            <a:ext cx="8770573" cy="10709866"/>
          </a:xfrm>
          <a:custGeom>
            <a:avLst/>
            <a:gdLst/>
            <a:ahLst/>
            <a:cxnLst/>
            <a:rect l="l" t="t" r="r" b="b"/>
            <a:pathLst>
              <a:path w="81901" h="59510" extrusionOk="0">
                <a:moveTo>
                  <a:pt x="5488" y="1"/>
                </a:moveTo>
                <a:cubicBezTo>
                  <a:pt x="2472" y="1"/>
                  <a:pt x="470" y="30"/>
                  <a:pt x="381" y="106"/>
                </a:cubicBezTo>
                <a:cubicBezTo>
                  <a:pt x="1" y="432"/>
                  <a:pt x="381" y="58752"/>
                  <a:pt x="381" y="58752"/>
                </a:cubicBezTo>
                <a:lnTo>
                  <a:pt x="81900" y="59509"/>
                </a:lnTo>
                <a:cubicBezTo>
                  <a:pt x="81357" y="57949"/>
                  <a:pt x="81266" y="56275"/>
                  <a:pt x="80917" y="54661"/>
                </a:cubicBezTo>
                <a:cubicBezTo>
                  <a:pt x="80200" y="51349"/>
                  <a:pt x="78423" y="48384"/>
                  <a:pt x="76675" y="45481"/>
                </a:cubicBezTo>
                <a:cubicBezTo>
                  <a:pt x="75112" y="42893"/>
                  <a:pt x="73535" y="40284"/>
                  <a:pt x="71535" y="38016"/>
                </a:cubicBezTo>
                <a:cubicBezTo>
                  <a:pt x="67115" y="33010"/>
                  <a:pt x="60944" y="29982"/>
                  <a:pt x="55093" y="26765"/>
                </a:cubicBezTo>
                <a:cubicBezTo>
                  <a:pt x="49242" y="23545"/>
                  <a:pt x="43316" y="19774"/>
                  <a:pt x="40039" y="13954"/>
                </a:cubicBezTo>
                <a:cubicBezTo>
                  <a:pt x="37711" y="9814"/>
                  <a:pt x="36936" y="5009"/>
                  <a:pt x="36199" y="315"/>
                </a:cubicBezTo>
                <a:cubicBezTo>
                  <a:pt x="36199" y="315"/>
                  <a:pt x="15384" y="1"/>
                  <a:pt x="548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8000">
                <a:schemeClr val="lt1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20"/>
          <p:cNvSpPr txBox="1">
            <a:spLocks noGrp="1"/>
          </p:cNvSpPr>
          <p:nvPr>
            <p:ph type="ctrTitle"/>
          </p:nvPr>
        </p:nvSpPr>
        <p:spPr>
          <a:xfrm flipH="1">
            <a:off x="2770428" y="127023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1"/>
          </p:nvPr>
        </p:nvSpPr>
        <p:spPr>
          <a:xfrm flipH="1">
            <a:off x="2695128" y="1688960"/>
            <a:ext cx="1635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ctrTitle" idx="2"/>
          </p:nvPr>
        </p:nvSpPr>
        <p:spPr>
          <a:xfrm flipH="1">
            <a:off x="2770428" y="295405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3"/>
          </p:nvPr>
        </p:nvSpPr>
        <p:spPr>
          <a:xfrm flipH="1">
            <a:off x="2695128" y="3372785"/>
            <a:ext cx="1635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ctrTitle" idx="4"/>
          </p:nvPr>
        </p:nvSpPr>
        <p:spPr>
          <a:xfrm flipH="1">
            <a:off x="825652" y="127023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5"/>
          </p:nvPr>
        </p:nvSpPr>
        <p:spPr>
          <a:xfrm flipH="1">
            <a:off x="750352" y="1688960"/>
            <a:ext cx="1635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ctrTitle" idx="6"/>
          </p:nvPr>
        </p:nvSpPr>
        <p:spPr>
          <a:xfrm flipH="1">
            <a:off x="570952" y="2954056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7"/>
          </p:nvPr>
        </p:nvSpPr>
        <p:spPr>
          <a:xfrm flipH="1">
            <a:off x="750352" y="3372785"/>
            <a:ext cx="1635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8"/>
          </p:nvPr>
        </p:nvSpPr>
        <p:spPr>
          <a:xfrm>
            <a:off x="4932743" y="357850"/>
            <a:ext cx="3595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 rot="-6626529">
            <a:off x="5670623" y="146869"/>
            <a:ext cx="5587392" cy="3024916"/>
          </a:xfrm>
          <a:custGeom>
            <a:avLst/>
            <a:gdLst/>
            <a:ahLst/>
            <a:cxnLst/>
            <a:rect l="l" t="t" r="r" b="b"/>
            <a:pathLst>
              <a:path w="102587" h="44076" extrusionOk="0">
                <a:moveTo>
                  <a:pt x="88560" y="0"/>
                </a:moveTo>
                <a:cubicBezTo>
                  <a:pt x="81844" y="0"/>
                  <a:pt x="75079" y="1247"/>
                  <a:pt x="69788" y="5236"/>
                </a:cubicBezTo>
                <a:cubicBezTo>
                  <a:pt x="63294" y="10131"/>
                  <a:pt x="59874" y="18519"/>
                  <a:pt x="52852" y="22616"/>
                </a:cubicBezTo>
                <a:cubicBezTo>
                  <a:pt x="48312" y="25262"/>
                  <a:pt x="43253" y="26007"/>
                  <a:pt x="38116" y="26007"/>
                </a:cubicBezTo>
                <a:cubicBezTo>
                  <a:pt x="33753" y="26007"/>
                  <a:pt x="29333" y="25470"/>
                  <a:pt x="25127" y="25104"/>
                </a:cubicBezTo>
                <a:cubicBezTo>
                  <a:pt x="23700" y="24979"/>
                  <a:pt x="22245" y="24899"/>
                  <a:pt x="20790" y="24899"/>
                </a:cubicBezTo>
                <a:cubicBezTo>
                  <a:pt x="16315" y="24899"/>
                  <a:pt x="11851" y="25657"/>
                  <a:pt x="8248" y="28204"/>
                </a:cubicBezTo>
                <a:cubicBezTo>
                  <a:pt x="4677" y="30730"/>
                  <a:pt x="3228" y="34249"/>
                  <a:pt x="2034" y="38269"/>
                </a:cubicBezTo>
                <a:cubicBezTo>
                  <a:pt x="1796" y="39079"/>
                  <a:pt x="0" y="44076"/>
                  <a:pt x="1776" y="44076"/>
                </a:cubicBezTo>
                <a:cubicBezTo>
                  <a:pt x="1918" y="44076"/>
                  <a:pt x="2083" y="44044"/>
                  <a:pt x="2274" y="43975"/>
                </a:cubicBezTo>
                <a:cubicBezTo>
                  <a:pt x="2963" y="43723"/>
                  <a:pt x="102115" y="43560"/>
                  <a:pt x="102115" y="43560"/>
                </a:cubicBezTo>
                <a:lnTo>
                  <a:pt x="102587" y="2308"/>
                </a:lnTo>
                <a:cubicBezTo>
                  <a:pt x="99721" y="877"/>
                  <a:pt x="96470" y="431"/>
                  <a:pt x="93276" y="188"/>
                </a:cubicBezTo>
                <a:cubicBezTo>
                  <a:pt x="91720" y="69"/>
                  <a:pt x="90141" y="0"/>
                  <a:pt x="8856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8000">
                <a:schemeClr val="lt1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1"/>
          <p:cNvSpPr txBox="1">
            <a:spLocks noGrp="1"/>
          </p:cNvSpPr>
          <p:nvPr>
            <p:ph type="ctrTitle"/>
          </p:nvPr>
        </p:nvSpPr>
        <p:spPr>
          <a:xfrm flipH="1">
            <a:off x="792237" y="1945913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Proza Libre Medium"/>
                <a:ea typeface="Proza Libre Medium"/>
                <a:cs typeface="Proza Libre Medium"/>
                <a:sym typeface="Proza Libr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 flipH="1">
            <a:off x="610425" y="2359700"/>
            <a:ext cx="21876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ctrTitle" idx="2"/>
          </p:nvPr>
        </p:nvSpPr>
        <p:spPr>
          <a:xfrm flipH="1">
            <a:off x="6455344" y="1945913"/>
            <a:ext cx="189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Proza Libre Medium"/>
                <a:ea typeface="Proza Libre Medium"/>
                <a:cs typeface="Proza Libre Medium"/>
                <a:sym typeface="Proza Libr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3"/>
          </p:nvPr>
        </p:nvSpPr>
        <p:spPr>
          <a:xfrm flipH="1">
            <a:off x="6310487" y="2359700"/>
            <a:ext cx="21876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ctrTitle" idx="4"/>
          </p:nvPr>
        </p:nvSpPr>
        <p:spPr>
          <a:xfrm flipH="1">
            <a:off x="3623094" y="1945913"/>
            <a:ext cx="1897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Proza Libre Medium"/>
                <a:ea typeface="Proza Libre Medium"/>
                <a:cs typeface="Proza Libre Medium"/>
                <a:sym typeface="Proza Libr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5"/>
          </p:nvPr>
        </p:nvSpPr>
        <p:spPr>
          <a:xfrm flipH="1">
            <a:off x="3478201" y="2359700"/>
            <a:ext cx="21876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ctrTitle" idx="6"/>
          </p:nvPr>
        </p:nvSpPr>
        <p:spPr>
          <a:xfrm flipH="1">
            <a:off x="923937" y="345622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Proza Libre Medium"/>
                <a:ea typeface="Proza Libre Medium"/>
                <a:cs typeface="Proza Libre Medium"/>
                <a:sym typeface="Proza Libr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7"/>
          </p:nvPr>
        </p:nvSpPr>
        <p:spPr>
          <a:xfrm flipH="1">
            <a:off x="610425" y="3853750"/>
            <a:ext cx="2187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ctrTitle" idx="8"/>
          </p:nvPr>
        </p:nvSpPr>
        <p:spPr>
          <a:xfrm flipH="1">
            <a:off x="6623944" y="345622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Proza Libre Medium"/>
                <a:ea typeface="Proza Libre Medium"/>
                <a:cs typeface="Proza Libre Medium"/>
                <a:sym typeface="Proza Libr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9"/>
          </p:nvPr>
        </p:nvSpPr>
        <p:spPr>
          <a:xfrm flipH="1">
            <a:off x="6310451" y="3853750"/>
            <a:ext cx="2187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ctrTitle" idx="13"/>
          </p:nvPr>
        </p:nvSpPr>
        <p:spPr>
          <a:xfrm flipH="1">
            <a:off x="3659994" y="3456228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Proza Libre Medium"/>
                <a:ea typeface="Proza Libre Medium"/>
                <a:cs typeface="Proza Libre Medium"/>
                <a:sym typeface="Proza Libr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4"/>
          </p:nvPr>
        </p:nvSpPr>
        <p:spPr>
          <a:xfrm flipH="1">
            <a:off x="3478201" y="3853750"/>
            <a:ext cx="2187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15"/>
          </p:nvPr>
        </p:nvSpPr>
        <p:spPr>
          <a:xfrm>
            <a:off x="4932743" y="357850"/>
            <a:ext cx="3595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2800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2800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2800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2800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2800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2800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2800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2800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za Libre SemiBold"/>
              <a:buNone/>
              <a:defRPr sz="2800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 Light"/>
              <a:buChar char="●"/>
              <a:defRPr sz="1800"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mpt Light"/>
              <a:buChar char="○"/>
              <a:defRPr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mpt Light"/>
              <a:buChar char="■"/>
              <a:defRPr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mpt Light"/>
              <a:buChar char="●"/>
              <a:defRPr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mpt Light"/>
              <a:buChar char="○"/>
              <a:defRPr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mpt Light"/>
              <a:buChar char="■"/>
              <a:defRPr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mpt Light"/>
              <a:buChar char="●"/>
              <a:defRPr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mpt Light"/>
              <a:buChar char="○"/>
              <a:defRPr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rompt Light"/>
              <a:buChar char="■"/>
              <a:defRPr>
                <a:solidFill>
                  <a:schemeClr val="dk1"/>
                </a:solidFill>
                <a:latin typeface="Prompt Light"/>
                <a:ea typeface="Prompt Light"/>
                <a:cs typeface="Prompt Light"/>
                <a:sym typeface="Promp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64" r:id="rId7"/>
    <p:sldLayoutId id="2147483666" r:id="rId8"/>
    <p:sldLayoutId id="2147483667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ctrTitle"/>
          </p:nvPr>
        </p:nvSpPr>
        <p:spPr>
          <a:xfrm>
            <a:off x="694249" y="639201"/>
            <a:ext cx="5864969" cy="1474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/>
              <a:t>Développement d’une solution  </a:t>
            </a:r>
            <a:br>
              <a:rPr lang="fr-FR" sz="2800" dirty="0"/>
            </a:br>
            <a:r>
              <a:rPr lang="fr-FR" sz="2800" dirty="0"/>
              <a:t>e-commerce à base de micro services pour une boutique de vente de meubles en ligne. </a:t>
            </a:r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1"/>
          </p:nvPr>
        </p:nvSpPr>
        <p:spPr>
          <a:xfrm>
            <a:off x="771284" y="2783111"/>
            <a:ext cx="2569198" cy="430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MEMBRES D’EQUIPE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40" name="Google Shape;140;p28"/>
          <p:cNvGrpSpPr/>
          <p:nvPr/>
        </p:nvGrpSpPr>
        <p:grpSpPr>
          <a:xfrm>
            <a:off x="7677109" y="779290"/>
            <a:ext cx="2104959" cy="2409601"/>
            <a:chOff x="1167325" y="1873375"/>
            <a:chExt cx="764550" cy="875200"/>
          </a:xfrm>
        </p:grpSpPr>
        <p:sp>
          <p:nvSpPr>
            <p:cNvPr id="141" name="Google Shape;141;p28"/>
            <p:cNvSpPr/>
            <p:nvPr/>
          </p:nvSpPr>
          <p:spPr>
            <a:xfrm>
              <a:off x="1556775" y="1873375"/>
              <a:ext cx="277375" cy="491725"/>
            </a:xfrm>
            <a:custGeom>
              <a:avLst/>
              <a:gdLst/>
              <a:ahLst/>
              <a:cxnLst/>
              <a:rect l="l" t="t" r="r" b="b"/>
              <a:pathLst>
                <a:path w="11095" h="19669" extrusionOk="0">
                  <a:moveTo>
                    <a:pt x="1" y="0"/>
                  </a:moveTo>
                  <a:lnTo>
                    <a:pt x="1" y="19668"/>
                  </a:lnTo>
                  <a:lnTo>
                    <a:pt x="11095" y="19668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1241600" y="2112875"/>
              <a:ext cx="260575" cy="260625"/>
            </a:xfrm>
            <a:custGeom>
              <a:avLst/>
              <a:gdLst/>
              <a:ahLst/>
              <a:cxnLst/>
              <a:rect l="l" t="t" r="r" b="b"/>
              <a:pathLst>
                <a:path w="10423" h="10425" extrusionOk="0">
                  <a:moveTo>
                    <a:pt x="1" y="1"/>
                  </a:moveTo>
                  <a:lnTo>
                    <a:pt x="1" y="10425"/>
                  </a:lnTo>
                  <a:lnTo>
                    <a:pt x="10422" y="10425"/>
                  </a:lnTo>
                  <a:lnTo>
                    <a:pt x="10422" y="1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1502150" y="2461700"/>
              <a:ext cx="113500" cy="113500"/>
            </a:xfrm>
            <a:custGeom>
              <a:avLst/>
              <a:gdLst/>
              <a:ahLst/>
              <a:cxnLst/>
              <a:rect l="l" t="t" r="r" b="b"/>
              <a:pathLst>
                <a:path w="4540" h="4540" extrusionOk="0">
                  <a:moveTo>
                    <a:pt x="0" y="0"/>
                  </a:moveTo>
                  <a:lnTo>
                    <a:pt x="0" y="4539"/>
                  </a:lnTo>
                  <a:lnTo>
                    <a:pt x="4540" y="4539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1208975" y="1949025"/>
              <a:ext cx="280575" cy="100900"/>
            </a:xfrm>
            <a:custGeom>
              <a:avLst/>
              <a:gdLst/>
              <a:ahLst/>
              <a:cxnLst/>
              <a:rect l="l" t="t" r="r" b="b"/>
              <a:pathLst>
                <a:path w="11223" h="4036" extrusionOk="0">
                  <a:moveTo>
                    <a:pt x="1" y="0"/>
                  </a:moveTo>
                  <a:lnTo>
                    <a:pt x="1" y="4035"/>
                  </a:lnTo>
                  <a:lnTo>
                    <a:pt x="11223" y="4035"/>
                  </a:lnTo>
                  <a:lnTo>
                    <a:pt x="11223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1167325" y="1914350"/>
              <a:ext cx="356900" cy="170250"/>
            </a:xfrm>
            <a:custGeom>
              <a:avLst/>
              <a:gdLst/>
              <a:ahLst/>
              <a:cxnLst/>
              <a:rect l="l" t="t" r="r" b="b"/>
              <a:pathLst>
                <a:path w="14276" h="6810" extrusionOk="0">
                  <a:moveTo>
                    <a:pt x="14192" y="84"/>
                  </a:moveTo>
                  <a:lnTo>
                    <a:pt x="14192" y="6723"/>
                  </a:lnTo>
                  <a:lnTo>
                    <a:pt x="86" y="6723"/>
                  </a:lnTo>
                  <a:lnTo>
                    <a:pt x="86" y="84"/>
                  </a:lnTo>
                  <a:close/>
                  <a:moveTo>
                    <a:pt x="0" y="0"/>
                  </a:moveTo>
                  <a:lnTo>
                    <a:pt x="0" y="6809"/>
                  </a:lnTo>
                  <a:lnTo>
                    <a:pt x="14276" y="6809"/>
                  </a:lnTo>
                  <a:lnTo>
                    <a:pt x="14276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1622925" y="1918550"/>
              <a:ext cx="308950" cy="506450"/>
            </a:xfrm>
            <a:custGeom>
              <a:avLst/>
              <a:gdLst/>
              <a:ahLst/>
              <a:cxnLst/>
              <a:rect l="l" t="t" r="r" b="b"/>
              <a:pathLst>
                <a:path w="12358" h="20258" extrusionOk="0">
                  <a:moveTo>
                    <a:pt x="12272" y="84"/>
                  </a:moveTo>
                  <a:lnTo>
                    <a:pt x="12272" y="20171"/>
                  </a:lnTo>
                  <a:lnTo>
                    <a:pt x="87" y="20171"/>
                  </a:lnTo>
                  <a:lnTo>
                    <a:pt x="87" y="84"/>
                  </a:lnTo>
                  <a:close/>
                  <a:moveTo>
                    <a:pt x="1" y="0"/>
                  </a:moveTo>
                  <a:lnTo>
                    <a:pt x="1" y="20257"/>
                  </a:lnTo>
                  <a:lnTo>
                    <a:pt x="12358" y="20257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1274125" y="2477450"/>
              <a:ext cx="304750" cy="77825"/>
            </a:xfrm>
            <a:custGeom>
              <a:avLst/>
              <a:gdLst/>
              <a:ahLst/>
              <a:cxnLst/>
              <a:rect l="l" t="t" r="r" b="b"/>
              <a:pathLst>
                <a:path w="12190" h="3113" extrusionOk="0">
                  <a:moveTo>
                    <a:pt x="12103" y="87"/>
                  </a:moveTo>
                  <a:lnTo>
                    <a:pt x="12103" y="3027"/>
                  </a:lnTo>
                  <a:lnTo>
                    <a:pt x="87" y="3027"/>
                  </a:lnTo>
                  <a:lnTo>
                    <a:pt x="87" y="87"/>
                  </a:lnTo>
                  <a:close/>
                  <a:moveTo>
                    <a:pt x="0" y="1"/>
                  </a:moveTo>
                  <a:lnTo>
                    <a:pt x="0" y="3113"/>
                  </a:lnTo>
                  <a:lnTo>
                    <a:pt x="12189" y="3113"/>
                  </a:lnTo>
                  <a:lnTo>
                    <a:pt x="12189" y="1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1690175" y="2494275"/>
              <a:ext cx="161850" cy="254300"/>
            </a:xfrm>
            <a:custGeom>
              <a:avLst/>
              <a:gdLst/>
              <a:ahLst/>
              <a:cxnLst/>
              <a:rect l="l" t="t" r="r" b="b"/>
              <a:pathLst>
                <a:path w="6474" h="10172" extrusionOk="0">
                  <a:moveTo>
                    <a:pt x="6389" y="86"/>
                  </a:moveTo>
                  <a:lnTo>
                    <a:pt x="6389" y="10085"/>
                  </a:lnTo>
                  <a:lnTo>
                    <a:pt x="87" y="10085"/>
                  </a:lnTo>
                  <a:lnTo>
                    <a:pt x="87" y="86"/>
                  </a:lnTo>
                  <a:close/>
                  <a:moveTo>
                    <a:pt x="1" y="0"/>
                  </a:moveTo>
                  <a:lnTo>
                    <a:pt x="1" y="10171"/>
                  </a:lnTo>
                  <a:lnTo>
                    <a:pt x="6473" y="10171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9" name="Google Shape;149;p28"/>
          <p:cNvGrpSpPr/>
          <p:nvPr/>
        </p:nvGrpSpPr>
        <p:grpSpPr>
          <a:xfrm>
            <a:off x="7366375" y="897265"/>
            <a:ext cx="2341682" cy="3369408"/>
            <a:chOff x="2113225" y="2500050"/>
            <a:chExt cx="745450" cy="1072650"/>
          </a:xfrm>
        </p:grpSpPr>
        <p:sp>
          <p:nvSpPr>
            <p:cNvPr id="150" name="Google Shape;150;p28"/>
            <p:cNvSpPr/>
            <p:nvPr/>
          </p:nvSpPr>
          <p:spPr>
            <a:xfrm>
              <a:off x="2478625" y="3104125"/>
              <a:ext cx="189175" cy="468575"/>
            </a:xfrm>
            <a:custGeom>
              <a:avLst/>
              <a:gdLst/>
              <a:ahLst/>
              <a:cxnLst/>
              <a:rect l="l" t="t" r="r" b="b"/>
              <a:pathLst>
                <a:path w="7567" h="18743" extrusionOk="0">
                  <a:moveTo>
                    <a:pt x="1" y="1"/>
                  </a:moveTo>
                  <a:lnTo>
                    <a:pt x="673" y="18742"/>
                  </a:lnTo>
                  <a:lnTo>
                    <a:pt x="6726" y="18742"/>
                  </a:lnTo>
                  <a:lnTo>
                    <a:pt x="75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2478625" y="3104125"/>
              <a:ext cx="189175" cy="260475"/>
            </a:xfrm>
            <a:custGeom>
              <a:avLst/>
              <a:gdLst/>
              <a:ahLst/>
              <a:cxnLst/>
              <a:rect l="l" t="t" r="r" b="b"/>
              <a:pathLst>
                <a:path w="7567" h="10419" extrusionOk="0">
                  <a:moveTo>
                    <a:pt x="1" y="1"/>
                  </a:moveTo>
                  <a:lnTo>
                    <a:pt x="375" y="10418"/>
                  </a:lnTo>
                  <a:cubicBezTo>
                    <a:pt x="528" y="10248"/>
                    <a:pt x="686" y="10075"/>
                    <a:pt x="843" y="9905"/>
                  </a:cubicBezTo>
                  <a:cubicBezTo>
                    <a:pt x="3243" y="7270"/>
                    <a:pt x="5360" y="4635"/>
                    <a:pt x="7476" y="1999"/>
                  </a:cubicBezTo>
                  <a:lnTo>
                    <a:pt x="7566" y="1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2461875" y="2559875"/>
              <a:ext cx="145825" cy="442050"/>
            </a:xfrm>
            <a:custGeom>
              <a:avLst/>
              <a:gdLst/>
              <a:ahLst/>
              <a:cxnLst/>
              <a:rect l="l" t="t" r="r" b="b"/>
              <a:pathLst>
                <a:path w="5833" h="17682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728"/>
                    <a:pt x="418" y="1644"/>
                    <a:pt x="704" y="2386"/>
                  </a:cubicBezTo>
                  <a:cubicBezTo>
                    <a:pt x="996" y="3134"/>
                    <a:pt x="1551" y="3796"/>
                    <a:pt x="1681" y="4599"/>
                  </a:cubicBezTo>
                  <a:cubicBezTo>
                    <a:pt x="1854" y="5661"/>
                    <a:pt x="1225" y="10441"/>
                    <a:pt x="2875" y="10441"/>
                  </a:cubicBezTo>
                  <a:cubicBezTo>
                    <a:pt x="2933" y="10441"/>
                    <a:pt x="2994" y="10435"/>
                    <a:pt x="3058" y="10422"/>
                  </a:cubicBezTo>
                  <a:cubicBezTo>
                    <a:pt x="3103" y="10370"/>
                    <a:pt x="3149" y="10346"/>
                    <a:pt x="3196" y="10346"/>
                  </a:cubicBezTo>
                  <a:cubicBezTo>
                    <a:pt x="3501" y="10346"/>
                    <a:pt x="3830" y="11396"/>
                    <a:pt x="4042" y="12513"/>
                  </a:cubicBezTo>
                  <a:cubicBezTo>
                    <a:pt x="4203" y="13369"/>
                    <a:pt x="4100" y="14384"/>
                    <a:pt x="4145" y="15250"/>
                  </a:cubicBezTo>
                  <a:cubicBezTo>
                    <a:pt x="4187" y="16050"/>
                    <a:pt x="4170" y="16853"/>
                    <a:pt x="4136" y="17654"/>
                  </a:cubicBezTo>
                  <a:cubicBezTo>
                    <a:pt x="4235" y="17660"/>
                    <a:pt x="4332" y="17668"/>
                    <a:pt x="4426" y="17681"/>
                  </a:cubicBezTo>
                  <a:cubicBezTo>
                    <a:pt x="4430" y="17385"/>
                    <a:pt x="4435" y="17088"/>
                    <a:pt x="4435" y="16790"/>
                  </a:cubicBezTo>
                  <a:cubicBezTo>
                    <a:pt x="4435" y="15273"/>
                    <a:pt x="4414" y="13694"/>
                    <a:pt x="4334" y="12232"/>
                  </a:cubicBezTo>
                  <a:cubicBezTo>
                    <a:pt x="4319" y="11935"/>
                    <a:pt x="4241" y="11393"/>
                    <a:pt x="4407" y="11158"/>
                  </a:cubicBezTo>
                  <a:cubicBezTo>
                    <a:pt x="4603" y="10878"/>
                    <a:pt x="4991" y="11063"/>
                    <a:pt x="5202" y="10878"/>
                  </a:cubicBezTo>
                  <a:cubicBezTo>
                    <a:pt x="5832" y="10324"/>
                    <a:pt x="5748" y="9447"/>
                    <a:pt x="5637" y="8712"/>
                  </a:cubicBezTo>
                  <a:cubicBezTo>
                    <a:pt x="5468" y="7585"/>
                    <a:pt x="5004" y="7022"/>
                    <a:pt x="4535" y="6049"/>
                  </a:cubicBezTo>
                  <a:cubicBezTo>
                    <a:pt x="4212" y="5379"/>
                    <a:pt x="4453" y="4584"/>
                    <a:pt x="4117" y="3863"/>
                  </a:cubicBezTo>
                  <a:cubicBezTo>
                    <a:pt x="4052" y="3727"/>
                    <a:pt x="3974" y="3597"/>
                    <a:pt x="3886" y="3475"/>
                  </a:cubicBezTo>
                  <a:cubicBezTo>
                    <a:pt x="3789" y="3729"/>
                    <a:pt x="3640" y="3962"/>
                    <a:pt x="3352" y="4149"/>
                  </a:cubicBezTo>
                  <a:cubicBezTo>
                    <a:pt x="3184" y="3660"/>
                    <a:pt x="3123" y="3170"/>
                    <a:pt x="3111" y="2682"/>
                  </a:cubicBezTo>
                  <a:cubicBezTo>
                    <a:pt x="2032" y="1840"/>
                    <a:pt x="566" y="1295"/>
                    <a:pt x="0" y="1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2562700" y="2706950"/>
              <a:ext cx="232225" cy="216175"/>
            </a:xfrm>
            <a:custGeom>
              <a:avLst/>
              <a:gdLst/>
              <a:ahLst/>
              <a:cxnLst/>
              <a:rect l="l" t="t" r="r" b="b"/>
              <a:pathLst>
                <a:path w="9289" h="8647" extrusionOk="0">
                  <a:moveTo>
                    <a:pt x="8587" y="1"/>
                  </a:moveTo>
                  <a:cubicBezTo>
                    <a:pt x="7650" y="1"/>
                    <a:pt x="6539" y="1999"/>
                    <a:pt x="5779" y="2379"/>
                  </a:cubicBezTo>
                  <a:cubicBezTo>
                    <a:pt x="4544" y="2997"/>
                    <a:pt x="4134" y="2911"/>
                    <a:pt x="3445" y="4291"/>
                  </a:cubicBezTo>
                  <a:cubicBezTo>
                    <a:pt x="2995" y="5189"/>
                    <a:pt x="2938" y="5210"/>
                    <a:pt x="2102" y="5544"/>
                  </a:cubicBezTo>
                  <a:cubicBezTo>
                    <a:pt x="849" y="6044"/>
                    <a:pt x="0" y="6960"/>
                    <a:pt x="420" y="8322"/>
                  </a:cubicBezTo>
                  <a:cubicBezTo>
                    <a:pt x="765" y="8549"/>
                    <a:pt x="1196" y="8646"/>
                    <a:pt x="1642" y="8646"/>
                  </a:cubicBezTo>
                  <a:cubicBezTo>
                    <a:pt x="2406" y="8646"/>
                    <a:pt x="3212" y="8363"/>
                    <a:pt x="3699" y="7965"/>
                  </a:cubicBezTo>
                  <a:cubicBezTo>
                    <a:pt x="4535" y="7284"/>
                    <a:pt x="4235" y="5832"/>
                    <a:pt x="5126" y="5460"/>
                  </a:cubicBezTo>
                  <a:cubicBezTo>
                    <a:pt x="5263" y="5403"/>
                    <a:pt x="5394" y="5386"/>
                    <a:pt x="5521" y="5386"/>
                  </a:cubicBezTo>
                  <a:cubicBezTo>
                    <a:pt x="5729" y="5386"/>
                    <a:pt x="5925" y="5432"/>
                    <a:pt x="6114" y="5432"/>
                  </a:cubicBezTo>
                  <a:cubicBezTo>
                    <a:pt x="6348" y="5432"/>
                    <a:pt x="6572" y="5362"/>
                    <a:pt x="6794" y="5046"/>
                  </a:cubicBezTo>
                  <a:cubicBezTo>
                    <a:pt x="7217" y="4445"/>
                    <a:pt x="6818" y="3638"/>
                    <a:pt x="6971" y="2984"/>
                  </a:cubicBezTo>
                  <a:cubicBezTo>
                    <a:pt x="7198" y="2015"/>
                    <a:pt x="9289" y="1032"/>
                    <a:pt x="8728" y="17"/>
                  </a:cubicBezTo>
                  <a:cubicBezTo>
                    <a:pt x="8681" y="6"/>
                    <a:pt x="8634" y="1"/>
                    <a:pt x="8587" y="1"/>
                  </a:cubicBez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2300625" y="2746700"/>
              <a:ext cx="312675" cy="255625"/>
            </a:xfrm>
            <a:custGeom>
              <a:avLst/>
              <a:gdLst/>
              <a:ahLst/>
              <a:cxnLst/>
              <a:rect l="l" t="t" r="r" b="b"/>
              <a:pathLst>
                <a:path w="12507" h="10225" extrusionOk="0">
                  <a:moveTo>
                    <a:pt x="6914" y="0"/>
                  </a:moveTo>
                  <a:cubicBezTo>
                    <a:pt x="6842" y="0"/>
                    <a:pt x="6771" y="3"/>
                    <a:pt x="6700" y="9"/>
                  </a:cubicBezTo>
                  <a:cubicBezTo>
                    <a:pt x="4557" y="196"/>
                    <a:pt x="2366" y="1692"/>
                    <a:pt x="107" y="1692"/>
                  </a:cubicBezTo>
                  <a:cubicBezTo>
                    <a:pt x="71" y="1692"/>
                    <a:pt x="36" y="1691"/>
                    <a:pt x="1" y="1691"/>
                  </a:cubicBezTo>
                  <a:lnTo>
                    <a:pt x="1" y="1691"/>
                  </a:lnTo>
                  <a:cubicBezTo>
                    <a:pt x="384" y="1738"/>
                    <a:pt x="782" y="1753"/>
                    <a:pt x="1189" y="1753"/>
                  </a:cubicBezTo>
                  <a:cubicBezTo>
                    <a:pt x="1926" y="1753"/>
                    <a:pt x="2689" y="1703"/>
                    <a:pt x="3437" y="1703"/>
                  </a:cubicBezTo>
                  <a:cubicBezTo>
                    <a:pt x="4252" y="1703"/>
                    <a:pt x="5049" y="1762"/>
                    <a:pt x="5776" y="2008"/>
                  </a:cubicBezTo>
                  <a:cubicBezTo>
                    <a:pt x="6824" y="2363"/>
                    <a:pt x="7188" y="3412"/>
                    <a:pt x="8094" y="4009"/>
                  </a:cubicBezTo>
                  <a:cubicBezTo>
                    <a:pt x="9046" y="4637"/>
                    <a:pt x="9384" y="4914"/>
                    <a:pt x="9767" y="5965"/>
                  </a:cubicBezTo>
                  <a:cubicBezTo>
                    <a:pt x="10021" y="6663"/>
                    <a:pt x="10513" y="7325"/>
                    <a:pt x="10729" y="8014"/>
                  </a:cubicBezTo>
                  <a:cubicBezTo>
                    <a:pt x="10929" y="8645"/>
                    <a:pt x="10817" y="9410"/>
                    <a:pt x="10817" y="10067"/>
                  </a:cubicBezTo>
                  <a:cubicBezTo>
                    <a:pt x="10817" y="10101"/>
                    <a:pt x="10815" y="10141"/>
                    <a:pt x="10815" y="10185"/>
                  </a:cubicBezTo>
                  <a:cubicBezTo>
                    <a:pt x="10929" y="10191"/>
                    <a:pt x="11042" y="10204"/>
                    <a:pt x="11156" y="10225"/>
                  </a:cubicBezTo>
                  <a:cubicBezTo>
                    <a:pt x="11151" y="10103"/>
                    <a:pt x="11151" y="10002"/>
                    <a:pt x="11156" y="9922"/>
                  </a:cubicBezTo>
                  <a:cubicBezTo>
                    <a:pt x="11183" y="9384"/>
                    <a:pt x="11189" y="8670"/>
                    <a:pt x="11387" y="8159"/>
                  </a:cubicBezTo>
                  <a:cubicBezTo>
                    <a:pt x="11624" y="7543"/>
                    <a:pt x="12118" y="7081"/>
                    <a:pt x="12246" y="6377"/>
                  </a:cubicBezTo>
                  <a:cubicBezTo>
                    <a:pt x="12507" y="4967"/>
                    <a:pt x="12000" y="2922"/>
                    <a:pt x="10693" y="2157"/>
                  </a:cubicBezTo>
                  <a:cubicBezTo>
                    <a:pt x="10344" y="1953"/>
                    <a:pt x="9901" y="2042"/>
                    <a:pt x="9554" y="1777"/>
                  </a:cubicBezTo>
                  <a:cubicBezTo>
                    <a:pt x="9245" y="1539"/>
                    <a:pt x="9254" y="1197"/>
                    <a:pt x="9039" y="936"/>
                  </a:cubicBezTo>
                  <a:cubicBezTo>
                    <a:pt x="8553" y="343"/>
                    <a:pt x="7683" y="0"/>
                    <a:pt x="6914" y="0"/>
                  </a:cubicBezTo>
                  <a:close/>
                </a:path>
              </a:pathLst>
            </a:custGeom>
            <a:solidFill>
              <a:srgbClr val="92A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2578450" y="2829200"/>
              <a:ext cx="280225" cy="171925"/>
            </a:xfrm>
            <a:custGeom>
              <a:avLst/>
              <a:gdLst/>
              <a:ahLst/>
              <a:cxnLst/>
              <a:rect l="l" t="t" r="r" b="b"/>
              <a:pathLst>
                <a:path w="11209" h="6877" extrusionOk="0">
                  <a:moveTo>
                    <a:pt x="11208" y="0"/>
                  </a:moveTo>
                  <a:lnTo>
                    <a:pt x="11208" y="0"/>
                  </a:lnTo>
                  <a:cubicBezTo>
                    <a:pt x="11094" y="19"/>
                    <a:pt x="10969" y="24"/>
                    <a:pt x="10838" y="24"/>
                  </a:cubicBezTo>
                  <a:cubicBezTo>
                    <a:pt x="10688" y="24"/>
                    <a:pt x="10532" y="18"/>
                    <a:pt x="10378" y="18"/>
                  </a:cubicBezTo>
                  <a:cubicBezTo>
                    <a:pt x="10174" y="18"/>
                    <a:pt x="9974" y="29"/>
                    <a:pt x="9802" y="84"/>
                  </a:cubicBezTo>
                  <a:cubicBezTo>
                    <a:pt x="9262" y="255"/>
                    <a:pt x="9016" y="706"/>
                    <a:pt x="8606" y="1030"/>
                  </a:cubicBezTo>
                  <a:cubicBezTo>
                    <a:pt x="7526" y="1879"/>
                    <a:pt x="6789" y="1547"/>
                    <a:pt x="5601" y="1679"/>
                  </a:cubicBezTo>
                  <a:cubicBezTo>
                    <a:pt x="4790" y="1772"/>
                    <a:pt x="3800" y="2264"/>
                    <a:pt x="3065" y="2589"/>
                  </a:cubicBezTo>
                  <a:cubicBezTo>
                    <a:pt x="1493" y="3285"/>
                    <a:pt x="1102" y="4628"/>
                    <a:pt x="211" y="6038"/>
                  </a:cubicBezTo>
                  <a:lnTo>
                    <a:pt x="1" y="6877"/>
                  </a:lnTo>
                  <a:cubicBezTo>
                    <a:pt x="263" y="5996"/>
                    <a:pt x="711" y="5452"/>
                    <a:pt x="1642" y="5195"/>
                  </a:cubicBezTo>
                  <a:cubicBezTo>
                    <a:pt x="2747" y="4893"/>
                    <a:pt x="4082" y="4966"/>
                    <a:pt x="5036" y="4193"/>
                  </a:cubicBezTo>
                  <a:cubicBezTo>
                    <a:pt x="5727" y="3634"/>
                    <a:pt x="5929" y="2718"/>
                    <a:pt x="6707" y="2278"/>
                  </a:cubicBezTo>
                  <a:cubicBezTo>
                    <a:pt x="7337" y="1923"/>
                    <a:pt x="7955" y="2081"/>
                    <a:pt x="8659" y="1921"/>
                  </a:cubicBezTo>
                  <a:cubicBezTo>
                    <a:pt x="9378" y="1757"/>
                    <a:pt x="11082" y="732"/>
                    <a:pt x="11208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2776150" y="2829200"/>
              <a:ext cx="82525" cy="37975"/>
            </a:xfrm>
            <a:custGeom>
              <a:avLst/>
              <a:gdLst/>
              <a:ahLst/>
              <a:cxnLst/>
              <a:rect l="l" t="t" r="r" b="b"/>
              <a:pathLst>
                <a:path w="3301" h="1519" extrusionOk="0">
                  <a:moveTo>
                    <a:pt x="3300" y="0"/>
                  </a:moveTo>
                  <a:lnTo>
                    <a:pt x="3300" y="0"/>
                  </a:lnTo>
                  <a:cubicBezTo>
                    <a:pt x="3186" y="19"/>
                    <a:pt x="3061" y="24"/>
                    <a:pt x="2930" y="24"/>
                  </a:cubicBezTo>
                  <a:cubicBezTo>
                    <a:pt x="2780" y="24"/>
                    <a:pt x="2624" y="18"/>
                    <a:pt x="2470" y="18"/>
                  </a:cubicBezTo>
                  <a:cubicBezTo>
                    <a:pt x="2265" y="18"/>
                    <a:pt x="2065" y="29"/>
                    <a:pt x="1892" y="84"/>
                  </a:cubicBezTo>
                  <a:cubicBezTo>
                    <a:pt x="1354" y="255"/>
                    <a:pt x="1108" y="706"/>
                    <a:pt x="696" y="1030"/>
                  </a:cubicBezTo>
                  <a:cubicBezTo>
                    <a:pt x="486" y="1200"/>
                    <a:pt x="251" y="1341"/>
                    <a:pt x="1" y="1444"/>
                  </a:cubicBezTo>
                  <a:cubicBezTo>
                    <a:pt x="334" y="1491"/>
                    <a:pt x="658" y="1518"/>
                    <a:pt x="966" y="1518"/>
                  </a:cubicBezTo>
                  <a:cubicBezTo>
                    <a:pt x="1282" y="1518"/>
                    <a:pt x="1583" y="1489"/>
                    <a:pt x="1861" y="1421"/>
                  </a:cubicBezTo>
                  <a:cubicBezTo>
                    <a:pt x="2539" y="1017"/>
                    <a:pt x="3220" y="452"/>
                    <a:pt x="3300" y="0"/>
                  </a:cubicBezTo>
                  <a:close/>
                </a:path>
              </a:pathLst>
            </a:custGeom>
            <a:solidFill>
              <a:srgbClr val="76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2589025" y="2965950"/>
              <a:ext cx="117650" cy="83575"/>
            </a:xfrm>
            <a:custGeom>
              <a:avLst/>
              <a:gdLst/>
              <a:ahLst/>
              <a:cxnLst/>
              <a:rect l="l" t="t" r="r" b="b"/>
              <a:pathLst>
                <a:path w="4706" h="3343" extrusionOk="0">
                  <a:moveTo>
                    <a:pt x="4203" y="1"/>
                  </a:moveTo>
                  <a:cubicBezTo>
                    <a:pt x="4035" y="5"/>
                    <a:pt x="3858" y="7"/>
                    <a:pt x="3669" y="7"/>
                  </a:cubicBezTo>
                  <a:cubicBezTo>
                    <a:pt x="3587" y="7"/>
                    <a:pt x="3510" y="7"/>
                    <a:pt x="3438" y="7"/>
                  </a:cubicBezTo>
                  <a:cubicBezTo>
                    <a:pt x="2780" y="7"/>
                    <a:pt x="2533" y="32"/>
                    <a:pt x="2017" y="553"/>
                  </a:cubicBezTo>
                  <a:cubicBezTo>
                    <a:pt x="1496" y="1081"/>
                    <a:pt x="0" y="2649"/>
                    <a:pt x="464" y="3342"/>
                  </a:cubicBezTo>
                  <a:cubicBezTo>
                    <a:pt x="691" y="2268"/>
                    <a:pt x="3503" y="1766"/>
                    <a:pt x="4649" y="501"/>
                  </a:cubicBezTo>
                  <a:cubicBezTo>
                    <a:pt x="4668" y="516"/>
                    <a:pt x="4686" y="530"/>
                    <a:pt x="4705" y="545"/>
                  </a:cubicBezTo>
                  <a:cubicBezTo>
                    <a:pt x="4529" y="373"/>
                    <a:pt x="4361" y="190"/>
                    <a:pt x="4203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2680525" y="2947050"/>
              <a:ext cx="126025" cy="143650"/>
            </a:xfrm>
            <a:custGeom>
              <a:avLst/>
              <a:gdLst/>
              <a:ahLst/>
              <a:cxnLst/>
              <a:rect l="l" t="t" r="r" b="b"/>
              <a:pathLst>
                <a:path w="5041" h="5746" extrusionOk="0">
                  <a:moveTo>
                    <a:pt x="3010" y="0"/>
                  </a:moveTo>
                  <a:cubicBezTo>
                    <a:pt x="2087" y="631"/>
                    <a:pt x="1379" y="747"/>
                    <a:pt x="325" y="747"/>
                  </a:cubicBezTo>
                  <a:cubicBezTo>
                    <a:pt x="221" y="747"/>
                    <a:pt x="113" y="746"/>
                    <a:pt x="1" y="744"/>
                  </a:cubicBezTo>
                  <a:lnTo>
                    <a:pt x="1" y="744"/>
                  </a:lnTo>
                  <a:cubicBezTo>
                    <a:pt x="501" y="906"/>
                    <a:pt x="942" y="1211"/>
                    <a:pt x="1270" y="1620"/>
                  </a:cubicBezTo>
                  <a:cubicBezTo>
                    <a:pt x="1890" y="2060"/>
                    <a:pt x="2592" y="2390"/>
                    <a:pt x="3065" y="3045"/>
                  </a:cubicBezTo>
                  <a:cubicBezTo>
                    <a:pt x="3546" y="3714"/>
                    <a:pt x="4013" y="5454"/>
                    <a:pt x="4851" y="5746"/>
                  </a:cubicBezTo>
                  <a:cubicBezTo>
                    <a:pt x="5040" y="4848"/>
                    <a:pt x="4666" y="3632"/>
                    <a:pt x="4465" y="2795"/>
                  </a:cubicBezTo>
                  <a:cubicBezTo>
                    <a:pt x="4206" y="1730"/>
                    <a:pt x="3248" y="1000"/>
                    <a:pt x="3010" y="0"/>
                  </a:cubicBez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2615450" y="2500100"/>
              <a:ext cx="211175" cy="279650"/>
            </a:xfrm>
            <a:custGeom>
              <a:avLst/>
              <a:gdLst/>
              <a:ahLst/>
              <a:cxnLst/>
              <a:rect l="l" t="t" r="r" b="b"/>
              <a:pathLst>
                <a:path w="8447" h="11186" extrusionOk="0">
                  <a:moveTo>
                    <a:pt x="8446" y="0"/>
                  </a:moveTo>
                  <a:lnTo>
                    <a:pt x="8446" y="0"/>
                  </a:lnTo>
                  <a:cubicBezTo>
                    <a:pt x="6080" y="793"/>
                    <a:pt x="3659" y="2936"/>
                    <a:pt x="2036" y="4857"/>
                  </a:cubicBezTo>
                  <a:cubicBezTo>
                    <a:pt x="1942" y="4968"/>
                    <a:pt x="1843" y="5088"/>
                    <a:pt x="1744" y="5208"/>
                  </a:cubicBezTo>
                  <a:cubicBezTo>
                    <a:pt x="1721" y="5769"/>
                    <a:pt x="1650" y="6305"/>
                    <a:pt x="1421" y="6763"/>
                  </a:cubicBezTo>
                  <a:cubicBezTo>
                    <a:pt x="1421" y="6416"/>
                    <a:pt x="1389" y="6072"/>
                    <a:pt x="1332" y="5731"/>
                  </a:cubicBezTo>
                  <a:cubicBezTo>
                    <a:pt x="994" y="6179"/>
                    <a:pt x="683" y="6658"/>
                    <a:pt x="496" y="7131"/>
                  </a:cubicBezTo>
                  <a:cubicBezTo>
                    <a:pt x="0" y="8385"/>
                    <a:pt x="1244" y="10002"/>
                    <a:pt x="580" y="11134"/>
                  </a:cubicBezTo>
                  <a:cubicBezTo>
                    <a:pt x="606" y="11169"/>
                    <a:pt x="639" y="11186"/>
                    <a:pt x="678" y="11186"/>
                  </a:cubicBezTo>
                  <a:cubicBezTo>
                    <a:pt x="896" y="11186"/>
                    <a:pt x="1315" y="10683"/>
                    <a:pt x="1868" y="9957"/>
                  </a:cubicBezTo>
                  <a:cubicBezTo>
                    <a:pt x="2574" y="9031"/>
                    <a:pt x="3035" y="7885"/>
                    <a:pt x="3520" y="6820"/>
                  </a:cubicBezTo>
                  <a:cubicBezTo>
                    <a:pt x="4630" y="4384"/>
                    <a:pt x="5996" y="1383"/>
                    <a:pt x="8446" y="0"/>
                  </a:cubicBezTo>
                  <a:close/>
                </a:path>
              </a:pathLst>
            </a:custGeom>
            <a:solidFill>
              <a:srgbClr val="92A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2629950" y="2500050"/>
              <a:ext cx="196675" cy="278325"/>
            </a:xfrm>
            <a:custGeom>
              <a:avLst/>
              <a:gdLst/>
              <a:ahLst/>
              <a:cxnLst/>
              <a:rect l="l" t="t" r="r" b="b"/>
              <a:pathLst>
                <a:path w="7867" h="11133" extrusionOk="0">
                  <a:moveTo>
                    <a:pt x="7866" y="0"/>
                  </a:moveTo>
                  <a:lnTo>
                    <a:pt x="7866" y="0"/>
                  </a:lnTo>
                  <a:cubicBezTo>
                    <a:pt x="6910" y="332"/>
                    <a:pt x="5945" y="900"/>
                    <a:pt x="5029" y="1585"/>
                  </a:cubicBezTo>
                  <a:cubicBezTo>
                    <a:pt x="4777" y="1864"/>
                    <a:pt x="4533" y="2150"/>
                    <a:pt x="4287" y="2432"/>
                  </a:cubicBezTo>
                  <a:cubicBezTo>
                    <a:pt x="4203" y="2530"/>
                    <a:pt x="4115" y="2627"/>
                    <a:pt x="4029" y="2724"/>
                  </a:cubicBezTo>
                  <a:cubicBezTo>
                    <a:pt x="4004" y="3316"/>
                    <a:pt x="3838" y="3781"/>
                    <a:pt x="3531" y="4243"/>
                  </a:cubicBezTo>
                  <a:cubicBezTo>
                    <a:pt x="3585" y="3911"/>
                    <a:pt x="3566" y="3598"/>
                    <a:pt x="3518" y="3291"/>
                  </a:cubicBezTo>
                  <a:cubicBezTo>
                    <a:pt x="2789" y="4096"/>
                    <a:pt x="2070" y="4907"/>
                    <a:pt x="1545" y="5878"/>
                  </a:cubicBezTo>
                  <a:cubicBezTo>
                    <a:pt x="864" y="7141"/>
                    <a:pt x="847" y="8421"/>
                    <a:pt x="574" y="9793"/>
                  </a:cubicBezTo>
                  <a:cubicBezTo>
                    <a:pt x="471" y="10319"/>
                    <a:pt x="278" y="10752"/>
                    <a:pt x="0" y="11105"/>
                  </a:cubicBezTo>
                  <a:cubicBezTo>
                    <a:pt x="25" y="11123"/>
                    <a:pt x="58" y="11132"/>
                    <a:pt x="96" y="11132"/>
                  </a:cubicBezTo>
                  <a:cubicBezTo>
                    <a:pt x="371" y="11132"/>
                    <a:pt x="962" y="10674"/>
                    <a:pt x="1492" y="9957"/>
                  </a:cubicBezTo>
                  <a:cubicBezTo>
                    <a:pt x="2177" y="9030"/>
                    <a:pt x="2623" y="7887"/>
                    <a:pt x="3094" y="6820"/>
                  </a:cubicBezTo>
                  <a:cubicBezTo>
                    <a:pt x="4170" y="4384"/>
                    <a:pt x="5491" y="1383"/>
                    <a:pt x="7866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2113225" y="2659125"/>
              <a:ext cx="253850" cy="95500"/>
            </a:xfrm>
            <a:custGeom>
              <a:avLst/>
              <a:gdLst/>
              <a:ahLst/>
              <a:cxnLst/>
              <a:rect l="l" t="t" r="r" b="b"/>
              <a:pathLst>
                <a:path w="10154" h="3820" extrusionOk="0">
                  <a:moveTo>
                    <a:pt x="7530" y="1"/>
                  </a:moveTo>
                  <a:cubicBezTo>
                    <a:pt x="6886" y="1"/>
                    <a:pt x="6224" y="282"/>
                    <a:pt x="5645" y="759"/>
                  </a:cubicBezTo>
                  <a:cubicBezTo>
                    <a:pt x="5036" y="1259"/>
                    <a:pt x="4664" y="1341"/>
                    <a:pt x="3924" y="1476"/>
                  </a:cubicBezTo>
                  <a:cubicBezTo>
                    <a:pt x="3174" y="1610"/>
                    <a:pt x="2585" y="1999"/>
                    <a:pt x="1879" y="2338"/>
                  </a:cubicBezTo>
                  <a:cubicBezTo>
                    <a:pt x="1125" y="2697"/>
                    <a:pt x="356" y="2985"/>
                    <a:pt x="0" y="3819"/>
                  </a:cubicBezTo>
                  <a:cubicBezTo>
                    <a:pt x="815" y="3019"/>
                    <a:pt x="2497" y="2892"/>
                    <a:pt x="3992" y="2892"/>
                  </a:cubicBezTo>
                  <a:cubicBezTo>
                    <a:pt x="4681" y="2892"/>
                    <a:pt x="5330" y="2919"/>
                    <a:pt x="5836" y="2920"/>
                  </a:cubicBezTo>
                  <a:cubicBezTo>
                    <a:pt x="5837" y="2920"/>
                    <a:pt x="5838" y="2920"/>
                    <a:pt x="5839" y="2920"/>
                  </a:cubicBezTo>
                  <a:cubicBezTo>
                    <a:pt x="6467" y="2920"/>
                    <a:pt x="10154" y="2208"/>
                    <a:pt x="9407" y="1075"/>
                  </a:cubicBezTo>
                  <a:cubicBezTo>
                    <a:pt x="8887" y="324"/>
                    <a:pt x="8220" y="1"/>
                    <a:pt x="7530" y="1"/>
                  </a:cubicBezTo>
                  <a:close/>
                </a:path>
              </a:pathLst>
            </a:custGeom>
            <a:solidFill>
              <a:srgbClr val="76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2250300" y="2685125"/>
              <a:ext cx="322075" cy="298425"/>
            </a:xfrm>
            <a:custGeom>
              <a:avLst/>
              <a:gdLst/>
              <a:ahLst/>
              <a:cxnLst/>
              <a:rect l="l" t="t" r="r" b="b"/>
              <a:pathLst>
                <a:path w="12883" h="11937" extrusionOk="0">
                  <a:moveTo>
                    <a:pt x="4790" y="1"/>
                  </a:moveTo>
                  <a:cubicBezTo>
                    <a:pt x="4114" y="1"/>
                    <a:pt x="3435" y="142"/>
                    <a:pt x="2848" y="390"/>
                  </a:cubicBezTo>
                  <a:cubicBezTo>
                    <a:pt x="1921" y="778"/>
                    <a:pt x="835" y="1380"/>
                    <a:pt x="0" y="1951"/>
                  </a:cubicBezTo>
                  <a:cubicBezTo>
                    <a:pt x="136" y="1960"/>
                    <a:pt x="271" y="1965"/>
                    <a:pt x="405" y="1965"/>
                  </a:cubicBezTo>
                  <a:cubicBezTo>
                    <a:pt x="1762" y="1965"/>
                    <a:pt x="2991" y="1528"/>
                    <a:pt x="4297" y="1528"/>
                  </a:cubicBezTo>
                  <a:cubicBezTo>
                    <a:pt x="4319" y="1528"/>
                    <a:pt x="4341" y="1528"/>
                    <a:pt x="4363" y="1529"/>
                  </a:cubicBezTo>
                  <a:cubicBezTo>
                    <a:pt x="4372" y="1529"/>
                    <a:pt x="4381" y="1529"/>
                    <a:pt x="4390" y="1529"/>
                  </a:cubicBezTo>
                  <a:cubicBezTo>
                    <a:pt x="4832" y="1529"/>
                    <a:pt x="5185" y="1429"/>
                    <a:pt x="5555" y="1429"/>
                  </a:cubicBezTo>
                  <a:cubicBezTo>
                    <a:pt x="5738" y="1429"/>
                    <a:pt x="5926" y="1453"/>
                    <a:pt x="6131" y="1527"/>
                  </a:cubicBezTo>
                  <a:cubicBezTo>
                    <a:pt x="6679" y="1722"/>
                    <a:pt x="7665" y="2163"/>
                    <a:pt x="7959" y="2512"/>
                  </a:cubicBezTo>
                  <a:cubicBezTo>
                    <a:pt x="8287" y="2905"/>
                    <a:pt x="8322" y="3445"/>
                    <a:pt x="8860" y="3815"/>
                  </a:cubicBezTo>
                  <a:cubicBezTo>
                    <a:pt x="9564" y="4301"/>
                    <a:pt x="9947" y="4236"/>
                    <a:pt x="10390" y="4902"/>
                  </a:cubicBezTo>
                  <a:cubicBezTo>
                    <a:pt x="10811" y="5534"/>
                    <a:pt x="11216" y="6350"/>
                    <a:pt x="11277" y="7052"/>
                  </a:cubicBezTo>
                  <a:cubicBezTo>
                    <a:pt x="11336" y="7747"/>
                    <a:pt x="11544" y="8029"/>
                    <a:pt x="11796" y="8676"/>
                  </a:cubicBezTo>
                  <a:cubicBezTo>
                    <a:pt x="11969" y="9124"/>
                    <a:pt x="12370" y="10723"/>
                    <a:pt x="11977" y="11870"/>
                  </a:cubicBezTo>
                  <a:cubicBezTo>
                    <a:pt x="12019" y="11919"/>
                    <a:pt x="12129" y="11937"/>
                    <a:pt x="12230" y="11937"/>
                  </a:cubicBezTo>
                  <a:cubicBezTo>
                    <a:pt x="12332" y="11937"/>
                    <a:pt x="12425" y="11919"/>
                    <a:pt x="12425" y="11898"/>
                  </a:cubicBezTo>
                  <a:cubicBezTo>
                    <a:pt x="12414" y="10851"/>
                    <a:pt x="12776" y="8285"/>
                    <a:pt x="12832" y="7300"/>
                  </a:cubicBezTo>
                  <a:cubicBezTo>
                    <a:pt x="12883" y="6379"/>
                    <a:pt x="12471" y="5566"/>
                    <a:pt x="12143" y="4725"/>
                  </a:cubicBezTo>
                  <a:cubicBezTo>
                    <a:pt x="11639" y="3424"/>
                    <a:pt x="11666" y="2344"/>
                    <a:pt x="10142" y="1882"/>
                  </a:cubicBezTo>
                  <a:cubicBezTo>
                    <a:pt x="9594" y="1714"/>
                    <a:pt x="9026" y="1743"/>
                    <a:pt x="8480" y="1613"/>
                  </a:cubicBezTo>
                  <a:cubicBezTo>
                    <a:pt x="7835" y="1455"/>
                    <a:pt x="7585" y="1060"/>
                    <a:pt x="7030" y="659"/>
                  </a:cubicBezTo>
                  <a:cubicBezTo>
                    <a:pt x="6394" y="201"/>
                    <a:pt x="5594" y="1"/>
                    <a:pt x="4790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2323325" y="2878550"/>
              <a:ext cx="182650" cy="207850"/>
            </a:xfrm>
            <a:custGeom>
              <a:avLst/>
              <a:gdLst/>
              <a:ahLst/>
              <a:cxnLst/>
              <a:rect l="l" t="t" r="r" b="b"/>
              <a:pathLst>
                <a:path w="7306" h="8314" extrusionOk="0">
                  <a:moveTo>
                    <a:pt x="5993" y="0"/>
                  </a:moveTo>
                  <a:cubicBezTo>
                    <a:pt x="5769" y="0"/>
                    <a:pt x="5447" y="152"/>
                    <a:pt x="4952" y="512"/>
                  </a:cubicBezTo>
                  <a:cubicBezTo>
                    <a:pt x="4613" y="758"/>
                    <a:pt x="4277" y="832"/>
                    <a:pt x="3861" y="872"/>
                  </a:cubicBezTo>
                  <a:cubicBezTo>
                    <a:pt x="3839" y="874"/>
                    <a:pt x="3817" y="875"/>
                    <a:pt x="3794" y="875"/>
                  </a:cubicBezTo>
                  <a:cubicBezTo>
                    <a:pt x="3524" y="875"/>
                    <a:pt x="3192" y="746"/>
                    <a:pt x="2889" y="746"/>
                  </a:cubicBezTo>
                  <a:cubicBezTo>
                    <a:pt x="2787" y="746"/>
                    <a:pt x="2688" y="761"/>
                    <a:pt x="2596" y="800"/>
                  </a:cubicBezTo>
                  <a:cubicBezTo>
                    <a:pt x="1596" y="1231"/>
                    <a:pt x="2001" y="2269"/>
                    <a:pt x="1696" y="2992"/>
                  </a:cubicBezTo>
                  <a:cubicBezTo>
                    <a:pt x="1528" y="3389"/>
                    <a:pt x="990" y="3598"/>
                    <a:pt x="747" y="3980"/>
                  </a:cubicBezTo>
                  <a:cubicBezTo>
                    <a:pt x="408" y="4514"/>
                    <a:pt x="465" y="4884"/>
                    <a:pt x="492" y="5462"/>
                  </a:cubicBezTo>
                  <a:cubicBezTo>
                    <a:pt x="543" y="6607"/>
                    <a:pt x="694" y="7332"/>
                    <a:pt x="0" y="8313"/>
                  </a:cubicBezTo>
                  <a:cubicBezTo>
                    <a:pt x="667" y="8112"/>
                    <a:pt x="1255" y="7332"/>
                    <a:pt x="1499" y="6704"/>
                  </a:cubicBezTo>
                  <a:cubicBezTo>
                    <a:pt x="1804" y="5918"/>
                    <a:pt x="1743" y="5125"/>
                    <a:pt x="2312" y="4358"/>
                  </a:cubicBezTo>
                  <a:cubicBezTo>
                    <a:pt x="2896" y="3568"/>
                    <a:pt x="4187" y="3444"/>
                    <a:pt x="4700" y="2719"/>
                  </a:cubicBezTo>
                  <a:cubicBezTo>
                    <a:pt x="5086" y="2175"/>
                    <a:pt x="4847" y="1286"/>
                    <a:pt x="5622" y="1036"/>
                  </a:cubicBezTo>
                  <a:cubicBezTo>
                    <a:pt x="5713" y="1007"/>
                    <a:pt x="5795" y="993"/>
                    <a:pt x="5870" y="993"/>
                  </a:cubicBezTo>
                  <a:cubicBezTo>
                    <a:pt x="6568" y="993"/>
                    <a:pt x="6622" y="2163"/>
                    <a:pt x="7305" y="2467"/>
                  </a:cubicBezTo>
                  <a:cubicBezTo>
                    <a:pt x="6472" y="1285"/>
                    <a:pt x="6646" y="0"/>
                    <a:pt x="5993" y="0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2445325" y="2869875"/>
              <a:ext cx="80625" cy="123950"/>
            </a:xfrm>
            <a:custGeom>
              <a:avLst/>
              <a:gdLst/>
              <a:ahLst/>
              <a:cxnLst/>
              <a:rect l="l" t="t" r="r" b="b"/>
              <a:pathLst>
                <a:path w="3225" h="4958" extrusionOk="0">
                  <a:moveTo>
                    <a:pt x="1529" y="0"/>
                  </a:moveTo>
                  <a:cubicBezTo>
                    <a:pt x="620" y="0"/>
                    <a:pt x="259" y="1756"/>
                    <a:pt x="101" y="2183"/>
                  </a:cubicBezTo>
                  <a:cubicBezTo>
                    <a:pt x="0" y="2766"/>
                    <a:pt x="1204" y="2927"/>
                    <a:pt x="1648" y="3255"/>
                  </a:cubicBezTo>
                  <a:cubicBezTo>
                    <a:pt x="2220" y="3678"/>
                    <a:pt x="2068" y="4348"/>
                    <a:pt x="2341" y="4957"/>
                  </a:cubicBezTo>
                  <a:cubicBezTo>
                    <a:pt x="2322" y="3976"/>
                    <a:pt x="3224" y="796"/>
                    <a:pt x="1963" y="122"/>
                  </a:cubicBezTo>
                  <a:cubicBezTo>
                    <a:pt x="1806" y="38"/>
                    <a:pt x="1662" y="0"/>
                    <a:pt x="1529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2565750" y="2772200"/>
              <a:ext cx="74150" cy="207500"/>
            </a:xfrm>
            <a:custGeom>
              <a:avLst/>
              <a:gdLst/>
              <a:ahLst/>
              <a:cxnLst/>
              <a:rect l="l" t="t" r="r" b="b"/>
              <a:pathLst>
                <a:path w="2966" h="8300" extrusionOk="0">
                  <a:moveTo>
                    <a:pt x="2923" y="0"/>
                  </a:moveTo>
                  <a:cubicBezTo>
                    <a:pt x="2894" y="19"/>
                    <a:pt x="2158" y="441"/>
                    <a:pt x="1452" y="1679"/>
                  </a:cubicBezTo>
                  <a:cubicBezTo>
                    <a:pt x="805" y="2818"/>
                    <a:pt x="67" y="4890"/>
                    <a:pt x="237" y="8299"/>
                  </a:cubicBezTo>
                  <a:lnTo>
                    <a:pt x="322" y="8293"/>
                  </a:lnTo>
                  <a:cubicBezTo>
                    <a:pt x="0" y="1824"/>
                    <a:pt x="2936" y="93"/>
                    <a:pt x="2965" y="76"/>
                  </a:cubicBezTo>
                  <a:lnTo>
                    <a:pt x="2923" y="0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525400" y="3037675"/>
              <a:ext cx="23650" cy="64475"/>
            </a:xfrm>
            <a:custGeom>
              <a:avLst/>
              <a:gdLst/>
              <a:ahLst/>
              <a:cxnLst/>
              <a:rect l="l" t="t" r="r" b="b"/>
              <a:pathLst>
                <a:path w="946" h="2579" extrusionOk="0">
                  <a:moveTo>
                    <a:pt x="862" y="0"/>
                  </a:moveTo>
                  <a:cubicBezTo>
                    <a:pt x="857" y="15"/>
                    <a:pt x="826" y="76"/>
                    <a:pt x="790" y="141"/>
                  </a:cubicBezTo>
                  <a:cubicBezTo>
                    <a:pt x="574" y="549"/>
                    <a:pt x="0" y="1627"/>
                    <a:pt x="105" y="2579"/>
                  </a:cubicBezTo>
                  <a:lnTo>
                    <a:pt x="191" y="2568"/>
                  </a:lnTo>
                  <a:cubicBezTo>
                    <a:pt x="88" y="1644"/>
                    <a:pt x="654" y="582"/>
                    <a:pt x="868" y="183"/>
                  </a:cubicBezTo>
                  <a:cubicBezTo>
                    <a:pt x="923" y="74"/>
                    <a:pt x="942" y="38"/>
                    <a:pt x="946" y="17"/>
                  </a:cubicBezTo>
                  <a:lnTo>
                    <a:pt x="862" y="0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2495700" y="2952725"/>
              <a:ext cx="24875" cy="151900"/>
            </a:xfrm>
            <a:custGeom>
              <a:avLst/>
              <a:gdLst/>
              <a:ahLst/>
              <a:cxnLst/>
              <a:rect l="l" t="t" r="r" b="b"/>
              <a:pathLst>
                <a:path w="995" h="6076" extrusionOk="0">
                  <a:moveTo>
                    <a:pt x="368" y="0"/>
                  </a:moveTo>
                  <a:lnTo>
                    <a:pt x="368" y="0"/>
                  </a:lnTo>
                  <a:cubicBezTo>
                    <a:pt x="364" y="44"/>
                    <a:pt x="1" y="4363"/>
                    <a:pt x="919" y="6076"/>
                  </a:cubicBezTo>
                  <a:lnTo>
                    <a:pt x="995" y="6036"/>
                  </a:lnTo>
                  <a:cubicBezTo>
                    <a:pt x="87" y="4342"/>
                    <a:pt x="448" y="50"/>
                    <a:pt x="452" y="8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2566425" y="3030150"/>
              <a:ext cx="52150" cy="72850"/>
            </a:xfrm>
            <a:custGeom>
              <a:avLst/>
              <a:gdLst/>
              <a:ahLst/>
              <a:cxnLst/>
              <a:rect l="l" t="t" r="r" b="b"/>
              <a:pathLst>
                <a:path w="2086" h="2914" extrusionOk="0">
                  <a:moveTo>
                    <a:pt x="2049" y="1"/>
                  </a:moveTo>
                  <a:cubicBezTo>
                    <a:pt x="2030" y="9"/>
                    <a:pt x="156" y="890"/>
                    <a:pt x="0" y="2907"/>
                  </a:cubicBezTo>
                  <a:lnTo>
                    <a:pt x="87" y="2913"/>
                  </a:lnTo>
                  <a:cubicBezTo>
                    <a:pt x="238" y="949"/>
                    <a:pt x="2066" y="87"/>
                    <a:pt x="2085" y="78"/>
                  </a:cubicBezTo>
                  <a:lnTo>
                    <a:pt x="2049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528175" y="2981075"/>
              <a:ext cx="147175" cy="184550"/>
            </a:xfrm>
            <a:custGeom>
              <a:avLst/>
              <a:gdLst/>
              <a:ahLst/>
              <a:cxnLst/>
              <a:rect l="l" t="t" r="r" b="b"/>
              <a:pathLst>
                <a:path w="5887" h="7382" extrusionOk="0">
                  <a:moveTo>
                    <a:pt x="199" y="1"/>
                  </a:moveTo>
                  <a:cubicBezTo>
                    <a:pt x="133" y="1"/>
                    <a:pt x="67" y="3"/>
                    <a:pt x="0" y="9"/>
                  </a:cubicBezTo>
                  <a:cubicBezTo>
                    <a:pt x="7" y="1050"/>
                    <a:pt x="519" y="1588"/>
                    <a:pt x="778" y="2367"/>
                  </a:cubicBezTo>
                  <a:cubicBezTo>
                    <a:pt x="997" y="2005"/>
                    <a:pt x="1402" y="1654"/>
                    <a:pt x="1784" y="1654"/>
                  </a:cubicBezTo>
                  <a:cubicBezTo>
                    <a:pt x="1797" y="1654"/>
                    <a:pt x="1810" y="1654"/>
                    <a:pt x="1822" y="1655"/>
                  </a:cubicBezTo>
                  <a:cubicBezTo>
                    <a:pt x="1874" y="1560"/>
                    <a:pt x="1981" y="1537"/>
                    <a:pt x="2085" y="1537"/>
                  </a:cubicBezTo>
                  <a:cubicBezTo>
                    <a:pt x="2189" y="1537"/>
                    <a:pt x="2291" y="1560"/>
                    <a:pt x="2333" y="1560"/>
                  </a:cubicBezTo>
                  <a:cubicBezTo>
                    <a:pt x="2753" y="1560"/>
                    <a:pt x="2501" y="2437"/>
                    <a:pt x="2562" y="2933"/>
                  </a:cubicBezTo>
                  <a:cubicBezTo>
                    <a:pt x="2718" y="3609"/>
                    <a:pt x="2974" y="4256"/>
                    <a:pt x="3325" y="4855"/>
                  </a:cubicBezTo>
                  <a:cubicBezTo>
                    <a:pt x="3666" y="5440"/>
                    <a:pt x="4012" y="7268"/>
                    <a:pt x="4882" y="7381"/>
                  </a:cubicBezTo>
                  <a:cubicBezTo>
                    <a:pt x="4460" y="6375"/>
                    <a:pt x="5887" y="4618"/>
                    <a:pt x="4639" y="3832"/>
                  </a:cubicBezTo>
                  <a:cubicBezTo>
                    <a:pt x="4821" y="3338"/>
                    <a:pt x="5397" y="1985"/>
                    <a:pt x="4382" y="1955"/>
                  </a:cubicBezTo>
                  <a:cubicBezTo>
                    <a:pt x="4760" y="1199"/>
                    <a:pt x="4304" y="768"/>
                    <a:pt x="4178" y="20"/>
                  </a:cubicBezTo>
                  <a:cubicBezTo>
                    <a:pt x="3723" y="19"/>
                    <a:pt x="3176" y="3"/>
                    <a:pt x="2645" y="3"/>
                  </a:cubicBezTo>
                  <a:cubicBezTo>
                    <a:pt x="2082" y="3"/>
                    <a:pt x="1537" y="21"/>
                    <a:pt x="1139" y="93"/>
                  </a:cubicBezTo>
                  <a:cubicBezTo>
                    <a:pt x="778" y="51"/>
                    <a:pt x="488" y="1"/>
                    <a:pt x="199" y="1"/>
                  </a:cubicBezTo>
                  <a:close/>
                </a:path>
              </a:pathLst>
            </a:custGeom>
            <a:solidFill>
              <a:srgbClr val="76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2517300" y="2979575"/>
              <a:ext cx="70050" cy="76400"/>
            </a:xfrm>
            <a:custGeom>
              <a:avLst/>
              <a:gdLst/>
              <a:ahLst/>
              <a:cxnLst/>
              <a:rect l="l" t="t" r="r" b="b"/>
              <a:pathLst>
                <a:path w="2802" h="3056" extrusionOk="0">
                  <a:moveTo>
                    <a:pt x="483" y="0"/>
                  </a:moveTo>
                  <a:cubicBezTo>
                    <a:pt x="289" y="0"/>
                    <a:pt x="136" y="101"/>
                    <a:pt x="84" y="385"/>
                  </a:cubicBezTo>
                  <a:cubicBezTo>
                    <a:pt x="0" y="841"/>
                    <a:pt x="452" y="1292"/>
                    <a:pt x="660" y="1662"/>
                  </a:cubicBezTo>
                  <a:cubicBezTo>
                    <a:pt x="883" y="2057"/>
                    <a:pt x="1112" y="2612"/>
                    <a:pt x="875" y="3056"/>
                  </a:cubicBezTo>
                  <a:cubicBezTo>
                    <a:pt x="1158" y="2740"/>
                    <a:pt x="1148" y="2501"/>
                    <a:pt x="1677" y="2301"/>
                  </a:cubicBezTo>
                  <a:cubicBezTo>
                    <a:pt x="2087" y="2148"/>
                    <a:pt x="2312" y="1879"/>
                    <a:pt x="2802" y="1519"/>
                  </a:cubicBezTo>
                  <a:lnTo>
                    <a:pt x="2802" y="1519"/>
                  </a:lnTo>
                  <a:cubicBezTo>
                    <a:pt x="2757" y="1523"/>
                    <a:pt x="2713" y="1525"/>
                    <a:pt x="2672" y="1525"/>
                  </a:cubicBezTo>
                  <a:cubicBezTo>
                    <a:pt x="1716" y="1525"/>
                    <a:pt x="1761" y="511"/>
                    <a:pt x="965" y="137"/>
                  </a:cubicBezTo>
                  <a:cubicBezTo>
                    <a:pt x="798" y="57"/>
                    <a:pt x="629" y="0"/>
                    <a:pt x="483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138;p28">
            <a:extLst>
              <a:ext uri="{FF2B5EF4-FFF2-40B4-BE49-F238E27FC236}">
                <a16:creationId xmlns:a16="http://schemas.microsoft.com/office/drawing/2014/main" id="{EDB55F40-0E35-49E1-AB5B-F043B198A375}"/>
              </a:ext>
            </a:extLst>
          </p:cNvPr>
          <p:cNvSpPr txBox="1">
            <a:spLocks/>
          </p:cNvSpPr>
          <p:nvPr/>
        </p:nvSpPr>
        <p:spPr>
          <a:xfrm>
            <a:off x="3314646" y="1983719"/>
            <a:ext cx="4392403" cy="2491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za Libre SemiBold"/>
              <a:buNone/>
              <a:defRPr sz="5200" b="0" i="0" u="none" strike="noStrike" cap="none">
                <a:solidFill>
                  <a:schemeClr val="accent4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za Libre SemiBold"/>
              <a:buNone/>
              <a:defRPr sz="52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za Libre SemiBold"/>
              <a:buNone/>
              <a:defRPr sz="52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za Libre SemiBold"/>
              <a:buNone/>
              <a:defRPr sz="52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za Libre SemiBold"/>
              <a:buNone/>
              <a:defRPr sz="52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za Libre SemiBold"/>
              <a:buNone/>
              <a:defRPr sz="52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za Libre SemiBold"/>
              <a:buNone/>
              <a:defRPr sz="52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za Libre SemiBold"/>
              <a:buNone/>
              <a:defRPr sz="52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roza Libre SemiBold"/>
              <a:buNone/>
              <a:defRPr sz="52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9pPr>
          </a:lstStyle>
          <a:p>
            <a:endParaRPr lang="fr-FR" sz="28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CA6C57-5B14-4CB0-AAC1-41B524E5632E}"/>
              </a:ext>
            </a:extLst>
          </p:cNvPr>
          <p:cNvSpPr txBox="1"/>
          <p:nvPr/>
        </p:nvSpPr>
        <p:spPr>
          <a:xfrm>
            <a:off x="759353" y="3371249"/>
            <a:ext cx="3137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Bellaoudj</a:t>
            </a:r>
            <a:r>
              <a:rPr lang="fr-FR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 Ismail.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Dermi</a:t>
            </a:r>
            <a:r>
              <a:rPr lang="fr-FR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 Malika.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Gaffour</a:t>
            </a:r>
            <a:r>
              <a:rPr lang="fr-FR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fr-FR" sz="18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Abderrahmene</a:t>
            </a:r>
            <a:endParaRPr lang="fr-FR" sz="1800" dirty="0">
              <a:latin typeface="Prompt Light" panose="00000400000000000000" pitchFamily="2" charset="-34"/>
              <a:cs typeface="Prompt Light" panose="00000400000000000000" pitchFamily="2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Prompt Light" panose="020B0502040204020203" pitchFamily="2" charset="-34"/>
                <a:cs typeface="Prompt Light" panose="020B0502040204020203" pitchFamily="2" charset="-34"/>
              </a:rPr>
              <a:t>Habib</a:t>
            </a:r>
            <a:r>
              <a:rPr lang="fr-FR" sz="1800" dirty="0">
                <a:latin typeface="Prom"/>
              </a:rPr>
              <a:t> </a:t>
            </a:r>
            <a:r>
              <a:rPr lang="fr-FR" sz="1800" dirty="0">
                <a:latin typeface="Prompt Light" panose="00000400000000000000" pitchFamily="2" charset="-34"/>
                <a:cs typeface="Prompt Light" panose="00000400000000000000" pitchFamily="2" charset="-34"/>
              </a:rPr>
              <a:t>Kaouther</a:t>
            </a:r>
            <a:r>
              <a:rPr lang="fr-FR" sz="1800" dirty="0">
                <a:latin typeface="Prom"/>
              </a:rPr>
              <a:t>.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94C57F19-BC06-4630-89A1-F175BF1FCD4E}"/>
              </a:ext>
            </a:extLst>
          </p:cNvPr>
          <p:cNvSpPr txBox="1"/>
          <p:nvPr/>
        </p:nvSpPr>
        <p:spPr>
          <a:xfrm>
            <a:off x="4470859" y="3979238"/>
            <a:ext cx="6394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281B"/>
              </a:buClr>
              <a:buSzPts val="2800"/>
              <a:buFont typeface="Prompt Light"/>
              <a:buNone/>
              <a:tabLst/>
              <a:defRPr/>
            </a:pPr>
            <a:r>
              <a:rPr lang="en-US" sz="1800" dirty="0">
                <a:solidFill>
                  <a:srgbClr val="0828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pt Light"/>
                <a:cs typeface="Prompt Light"/>
                <a:sym typeface="Prompt Light"/>
              </a:rPr>
              <a:t>ENCADREUR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281B"/>
              </a:buClr>
              <a:buSzPts val="2800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281B"/>
                </a:solidFill>
                <a:uLnTx/>
                <a:uFillTx/>
                <a:latin typeface="Prompt Light" panose="00000400000000000000" pitchFamily="2" charset="-34"/>
                <a:cs typeface="Prompt Light" panose="00000400000000000000" pitchFamily="2" charset="-34"/>
                <a:sym typeface="Prompt Light"/>
              </a:rPr>
              <a:t>M. Na</a:t>
            </a:r>
            <a:r>
              <a:rPr lang="en-US" sz="1800" dirty="0" err="1">
                <a:solidFill>
                  <a:srgbClr val="08281B"/>
                </a:solidFill>
                <a:latin typeface="Prompt Light" panose="00000400000000000000" pitchFamily="2" charset="-34"/>
                <a:cs typeface="Prompt Light" panose="00000400000000000000" pitchFamily="2" charset="-34"/>
                <a:sym typeface="Prompt Light"/>
              </a:rPr>
              <a:t>dir</a:t>
            </a:r>
            <a:r>
              <a:rPr lang="en-US" sz="1800" dirty="0">
                <a:solidFill>
                  <a:srgbClr val="08281B"/>
                </a:solidFill>
                <a:latin typeface="Prompt Light" panose="00000400000000000000" pitchFamily="2" charset="-34"/>
                <a:cs typeface="Prompt Light" panose="00000400000000000000" pitchFamily="2" charset="-34"/>
                <a:sym typeface="Prompt Light"/>
              </a:rPr>
              <a:t> </a:t>
            </a:r>
            <a:r>
              <a:rPr lang="en-US" sz="1800" dirty="0" err="1">
                <a:solidFill>
                  <a:srgbClr val="08281B"/>
                </a:solidFill>
                <a:latin typeface="Prompt Light" panose="00000400000000000000" pitchFamily="2" charset="-34"/>
                <a:cs typeface="Prompt Light" panose="00000400000000000000" pitchFamily="2" charset="-34"/>
                <a:sym typeface="Prompt Light"/>
              </a:rPr>
              <a:t>Mahammed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8281B"/>
              </a:solidFill>
              <a:uLnTx/>
              <a:uFillTx/>
              <a:latin typeface="Prompt Light" panose="00000400000000000000" pitchFamily="2" charset="-34"/>
              <a:cs typeface="Prompt Light" panose="00000400000000000000" pitchFamily="2" charset="-34"/>
              <a:sym typeface="Prompt Light"/>
            </a:endParaRPr>
          </a:p>
        </p:txBody>
      </p:sp>
      <p:grpSp>
        <p:nvGrpSpPr>
          <p:cNvPr id="64" name="Google Shape;171;p28">
            <a:extLst>
              <a:ext uri="{FF2B5EF4-FFF2-40B4-BE49-F238E27FC236}">
                <a16:creationId xmlns:a16="http://schemas.microsoft.com/office/drawing/2014/main" id="{64378FAF-348F-4C47-90A9-091D1DF6128D}"/>
              </a:ext>
            </a:extLst>
          </p:cNvPr>
          <p:cNvGrpSpPr/>
          <p:nvPr/>
        </p:nvGrpSpPr>
        <p:grpSpPr>
          <a:xfrm flipH="1">
            <a:off x="6647545" y="2366199"/>
            <a:ext cx="1924114" cy="2329013"/>
            <a:chOff x="6099700" y="2735025"/>
            <a:chExt cx="658650" cy="797225"/>
          </a:xfrm>
        </p:grpSpPr>
        <p:sp>
          <p:nvSpPr>
            <p:cNvPr id="65" name="Google Shape;172;p28">
              <a:extLst>
                <a:ext uri="{FF2B5EF4-FFF2-40B4-BE49-F238E27FC236}">
                  <a16:creationId xmlns:a16="http://schemas.microsoft.com/office/drawing/2014/main" id="{FF99DFCE-F61F-486D-819B-24DEA3A44F02}"/>
                </a:ext>
              </a:extLst>
            </p:cNvPr>
            <p:cNvSpPr/>
            <p:nvPr/>
          </p:nvSpPr>
          <p:spPr>
            <a:xfrm>
              <a:off x="6397025" y="3135125"/>
              <a:ext cx="4075" cy="29600"/>
            </a:xfrm>
            <a:custGeom>
              <a:avLst/>
              <a:gdLst/>
              <a:ahLst/>
              <a:cxnLst/>
              <a:rect l="l" t="t" r="r" b="b"/>
              <a:pathLst>
                <a:path w="163" h="1184" extrusionOk="0">
                  <a:moveTo>
                    <a:pt x="49" y="1"/>
                  </a:moveTo>
                  <a:lnTo>
                    <a:pt x="0" y="1177"/>
                  </a:lnTo>
                  <a:lnTo>
                    <a:pt x="114" y="1184"/>
                  </a:lnTo>
                  <a:lnTo>
                    <a:pt x="162" y="5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3;p28">
              <a:extLst>
                <a:ext uri="{FF2B5EF4-FFF2-40B4-BE49-F238E27FC236}">
                  <a16:creationId xmlns:a16="http://schemas.microsoft.com/office/drawing/2014/main" id="{A5B80527-12CF-4592-A53D-EEAF9C9CE201}"/>
                </a:ext>
              </a:extLst>
            </p:cNvPr>
            <p:cNvSpPr/>
            <p:nvPr/>
          </p:nvSpPr>
          <p:spPr>
            <a:xfrm>
              <a:off x="6294375" y="3120250"/>
              <a:ext cx="40475" cy="37600"/>
            </a:xfrm>
            <a:custGeom>
              <a:avLst/>
              <a:gdLst/>
              <a:ahLst/>
              <a:cxnLst/>
              <a:rect l="l" t="t" r="r" b="b"/>
              <a:pathLst>
                <a:path w="1619" h="1504" extrusionOk="0">
                  <a:moveTo>
                    <a:pt x="1570" y="1"/>
                  </a:moveTo>
                  <a:lnTo>
                    <a:pt x="387" y="558"/>
                  </a:lnTo>
                  <a:cubicBezTo>
                    <a:pt x="374" y="564"/>
                    <a:pt x="366" y="575"/>
                    <a:pt x="359" y="589"/>
                  </a:cubicBezTo>
                  <a:lnTo>
                    <a:pt x="0" y="1459"/>
                  </a:lnTo>
                  <a:lnTo>
                    <a:pt x="105" y="1503"/>
                  </a:lnTo>
                  <a:lnTo>
                    <a:pt x="454" y="652"/>
                  </a:lnTo>
                  <a:lnTo>
                    <a:pt x="1618" y="104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4;p28">
              <a:extLst>
                <a:ext uri="{FF2B5EF4-FFF2-40B4-BE49-F238E27FC236}">
                  <a16:creationId xmlns:a16="http://schemas.microsoft.com/office/drawing/2014/main" id="{90D7A55B-FB5D-4729-8A59-D7C0FFB96140}"/>
                </a:ext>
              </a:extLst>
            </p:cNvPr>
            <p:cNvSpPr/>
            <p:nvPr/>
          </p:nvSpPr>
          <p:spPr>
            <a:xfrm>
              <a:off x="6423025" y="3124850"/>
              <a:ext cx="53350" cy="343800"/>
            </a:xfrm>
            <a:custGeom>
              <a:avLst/>
              <a:gdLst/>
              <a:ahLst/>
              <a:cxnLst/>
              <a:rect l="l" t="t" r="r" b="b"/>
              <a:pathLst>
                <a:path w="2134" h="13752" extrusionOk="0">
                  <a:moveTo>
                    <a:pt x="382" y="0"/>
                  </a:moveTo>
                  <a:cubicBezTo>
                    <a:pt x="375" y="0"/>
                    <a:pt x="369" y="0"/>
                    <a:pt x="362" y="1"/>
                  </a:cubicBezTo>
                  <a:cubicBezTo>
                    <a:pt x="158" y="13"/>
                    <a:pt x="1" y="188"/>
                    <a:pt x="13" y="394"/>
                  </a:cubicBezTo>
                  <a:lnTo>
                    <a:pt x="1379" y="13400"/>
                  </a:lnTo>
                  <a:cubicBezTo>
                    <a:pt x="1392" y="13599"/>
                    <a:pt x="1555" y="13751"/>
                    <a:pt x="1753" y="13751"/>
                  </a:cubicBezTo>
                  <a:cubicBezTo>
                    <a:pt x="1759" y="13751"/>
                    <a:pt x="1766" y="13751"/>
                    <a:pt x="1772" y="13751"/>
                  </a:cubicBezTo>
                  <a:cubicBezTo>
                    <a:pt x="1976" y="13738"/>
                    <a:pt x="2134" y="13564"/>
                    <a:pt x="2121" y="13358"/>
                  </a:cubicBezTo>
                  <a:lnTo>
                    <a:pt x="755" y="349"/>
                  </a:lnTo>
                  <a:cubicBezTo>
                    <a:pt x="743" y="152"/>
                    <a:pt x="579" y="0"/>
                    <a:pt x="382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5;p28">
              <a:extLst>
                <a:ext uri="{FF2B5EF4-FFF2-40B4-BE49-F238E27FC236}">
                  <a16:creationId xmlns:a16="http://schemas.microsoft.com/office/drawing/2014/main" id="{F45B5DB3-55B1-4FD5-A38B-F600A856E0C5}"/>
                </a:ext>
              </a:extLst>
            </p:cNvPr>
            <p:cNvSpPr/>
            <p:nvPr/>
          </p:nvSpPr>
          <p:spPr>
            <a:xfrm>
              <a:off x="6294175" y="3157150"/>
              <a:ext cx="252150" cy="169775"/>
            </a:xfrm>
            <a:custGeom>
              <a:avLst/>
              <a:gdLst/>
              <a:ahLst/>
              <a:cxnLst/>
              <a:rect l="l" t="t" r="r" b="b"/>
              <a:pathLst>
                <a:path w="10086" h="6791" extrusionOk="0">
                  <a:moveTo>
                    <a:pt x="9620" y="568"/>
                  </a:moveTo>
                  <a:lnTo>
                    <a:pt x="6210" y="5962"/>
                  </a:lnTo>
                  <a:lnTo>
                    <a:pt x="5369" y="5204"/>
                  </a:lnTo>
                  <a:lnTo>
                    <a:pt x="9620" y="568"/>
                  </a:lnTo>
                  <a:close/>
                  <a:moveTo>
                    <a:pt x="330" y="811"/>
                  </a:moveTo>
                  <a:lnTo>
                    <a:pt x="5207" y="5212"/>
                  </a:lnTo>
                  <a:lnTo>
                    <a:pt x="3900" y="6639"/>
                  </a:lnTo>
                  <a:lnTo>
                    <a:pt x="330" y="811"/>
                  </a:lnTo>
                  <a:close/>
                  <a:moveTo>
                    <a:pt x="10009" y="0"/>
                  </a:moveTo>
                  <a:cubicBezTo>
                    <a:pt x="9995" y="0"/>
                    <a:pt x="9980" y="6"/>
                    <a:pt x="9967" y="19"/>
                  </a:cubicBezTo>
                  <a:lnTo>
                    <a:pt x="5285" y="5128"/>
                  </a:lnTo>
                  <a:lnTo>
                    <a:pt x="113" y="462"/>
                  </a:lnTo>
                  <a:cubicBezTo>
                    <a:pt x="101" y="453"/>
                    <a:pt x="88" y="448"/>
                    <a:pt x="76" y="448"/>
                  </a:cubicBezTo>
                  <a:cubicBezTo>
                    <a:pt x="35" y="448"/>
                    <a:pt x="1" y="493"/>
                    <a:pt x="25" y="536"/>
                  </a:cubicBezTo>
                  <a:lnTo>
                    <a:pt x="3841" y="6763"/>
                  </a:lnTo>
                  <a:cubicBezTo>
                    <a:pt x="3852" y="6778"/>
                    <a:pt x="3866" y="6788"/>
                    <a:pt x="3885" y="6790"/>
                  </a:cubicBezTo>
                  <a:lnTo>
                    <a:pt x="3892" y="6790"/>
                  </a:lnTo>
                  <a:cubicBezTo>
                    <a:pt x="3906" y="6790"/>
                    <a:pt x="3921" y="6784"/>
                    <a:pt x="3934" y="6771"/>
                  </a:cubicBezTo>
                  <a:lnTo>
                    <a:pt x="5291" y="5288"/>
                  </a:lnTo>
                  <a:lnTo>
                    <a:pt x="6184" y="6093"/>
                  </a:lnTo>
                  <a:cubicBezTo>
                    <a:pt x="6195" y="6102"/>
                    <a:pt x="6209" y="6107"/>
                    <a:pt x="6222" y="6107"/>
                  </a:cubicBezTo>
                  <a:cubicBezTo>
                    <a:pt x="6241" y="6107"/>
                    <a:pt x="6260" y="6098"/>
                    <a:pt x="6271" y="6080"/>
                  </a:cubicBezTo>
                  <a:lnTo>
                    <a:pt x="10058" y="88"/>
                  </a:lnTo>
                  <a:cubicBezTo>
                    <a:pt x="10086" y="45"/>
                    <a:pt x="10049" y="0"/>
                    <a:pt x="10009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6;p28">
              <a:extLst>
                <a:ext uri="{FF2B5EF4-FFF2-40B4-BE49-F238E27FC236}">
                  <a16:creationId xmlns:a16="http://schemas.microsoft.com/office/drawing/2014/main" id="{19FBDB4C-9F9B-42BE-B91E-65B1718061D3}"/>
                </a:ext>
              </a:extLst>
            </p:cNvPr>
            <p:cNvSpPr/>
            <p:nvPr/>
          </p:nvSpPr>
          <p:spPr>
            <a:xfrm>
              <a:off x="6247650" y="3160400"/>
              <a:ext cx="350750" cy="153950"/>
            </a:xfrm>
            <a:custGeom>
              <a:avLst/>
              <a:gdLst/>
              <a:ahLst/>
              <a:cxnLst/>
              <a:rect l="l" t="t" r="r" b="b"/>
              <a:pathLst>
                <a:path w="14030" h="6158" extrusionOk="0">
                  <a:moveTo>
                    <a:pt x="7496" y="133"/>
                  </a:moveTo>
                  <a:lnTo>
                    <a:pt x="13414" y="5431"/>
                  </a:lnTo>
                  <a:lnTo>
                    <a:pt x="6393" y="1030"/>
                  </a:lnTo>
                  <a:lnTo>
                    <a:pt x="7496" y="133"/>
                  </a:lnTo>
                  <a:close/>
                  <a:moveTo>
                    <a:pt x="7500" y="0"/>
                  </a:moveTo>
                  <a:cubicBezTo>
                    <a:pt x="7487" y="0"/>
                    <a:pt x="7474" y="5"/>
                    <a:pt x="7463" y="13"/>
                  </a:cubicBezTo>
                  <a:lnTo>
                    <a:pt x="6292" y="967"/>
                  </a:lnTo>
                  <a:lnTo>
                    <a:pt x="6109" y="851"/>
                  </a:lnTo>
                  <a:cubicBezTo>
                    <a:pt x="6098" y="845"/>
                    <a:pt x="6088" y="842"/>
                    <a:pt x="6078" y="842"/>
                  </a:cubicBezTo>
                  <a:cubicBezTo>
                    <a:pt x="6027" y="842"/>
                    <a:pt x="5994" y="915"/>
                    <a:pt x="6048" y="948"/>
                  </a:cubicBezTo>
                  <a:lnTo>
                    <a:pt x="6198" y="1043"/>
                  </a:lnTo>
                  <a:lnTo>
                    <a:pt x="42" y="6057"/>
                  </a:lnTo>
                  <a:cubicBezTo>
                    <a:pt x="0" y="6090"/>
                    <a:pt x="25" y="6158"/>
                    <a:pt x="78" y="6158"/>
                  </a:cubicBezTo>
                  <a:cubicBezTo>
                    <a:pt x="93" y="6158"/>
                    <a:pt x="105" y="6151"/>
                    <a:pt x="116" y="6143"/>
                  </a:cubicBezTo>
                  <a:lnTo>
                    <a:pt x="6301" y="1104"/>
                  </a:lnTo>
                  <a:lnTo>
                    <a:pt x="13919" y="5880"/>
                  </a:lnTo>
                  <a:cubicBezTo>
                    <a:pt x="13929" y="5887"/>
                    <a:pt x="13939" y="5889"/>
                    <a:pt x="13949" y="5889"/>
                  </a:cubicBezTo>
                  <a:cubicBezTo>
                    <a:pt x="13995" y="5889"/>
                    <a:pt x="14030" y="5828"/>
                    <a:pt x="13988" y="5790"/>
                  </a:cubicBezTo>
                  <a:lnTo>
                    <a:pt x="7538" y="15"/>
                  </a:lnTo>
                  <a:cubicBezTo>
                    <a:pt x="7528" y="5"/>
                    <a:pt x="7514" y="0"/>
                    <a:pt x="7500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7;p28">
              <a:extLst>
                <a:ext uri="{FF2B5EF4-FFF2-40B4-BE49-F238E27FC236}">
                  <a16:creationId xmlns:a16="http://schemas.microsoft.com/office/drawing/2014/main" id="{A6EE56DF-5F86-4A0B-8B69-DFA80E8E3083}"/>
                </a:ext>
              </a:extLst>
            </p:cNvPr>
            <p:cNvSpPr/>
            <p:nvPr/>
          </p:nvSpPr>
          <p:spPr>
            <a:xfrm>
              <a:off x="6530625" y="3140075"/>
              <a:ext cx="167575" cy="355275"/>
            </a:xfrm>
            <a:custGeom>
              <a:avLst/>
              <a:gdLst/>
              <a:ahLst/>
              <a:cxnLst/>
              <a:rect l="l" t="t" r="r" b="b"/>
              <a:pathLst>
                <a:path w="6703" h="14211" extrusionOk="0">
                  <a:moveTo>
                    <a:pt x="458" y="1"/>
                  </a:moveTo>
                  <a:cubicBezTo>
                    <a:pt x="405" y="1"/>
                    <a:pt x="351" y="11"/>
                    <a:pt x="299" y="34"/>
                  </a:cubicBezTo>
                  <a:cubicBezTo>
                    <a:pt x="95" y="122"/>
                    <a:pt x="1" y="357"/>
                    <a:pt x="89" y="561"/>
                  </a:cubicBezTo>
                  <a:lnTo>
                    <a:pt x="5877" y="13967"/>
                  </a:lnTo>
                  <a:cubicBezTo>
                    <a:pt x="5941" y="14119"/>
                    <a:pt x="6089" y="14210"/>
                    <a:pt x="6245" y="14210"/>
                  </a:cubicBezTo>
                  <a:cubicBezTo>
                    <a:pt x="6298" y="14210"/>
                    <a:pt x="6352" y="14200"/>
                    <a:pt x="6404" y="14177"/>
                  </a:cubicBezTo>
                  <a:cubicBezTo>
                    <a:pt x="6608" y="14089"/>
                    <a:pt x="6703" y="13853"/>
                    <a:pt x="6614" y="13650"/>
                  </a:cubicBezTo>
                  <a:lnTo>
                    <a:pt x="829" y="244"/>
                  </a:lnTo>
                  <a:cubicBezTo>
                    <a:pt x="763" y="92"/>
                    <a:pt x="614" y="1"/>
                    <a:pt x="458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8;p28">
              <a:extLst>
                <a:ext uri="{FF2B5EF4-FFF2-40B4-BE49-F238E27FC236}">
                  <a16:creationId xmlns:a16="http://schemas.microsoft.com/office/drawing/2014/main" id="{ED8ADDFB-4D9B-4F55-856A-9AA16FD607F9}"/>
                </a:ext>
              </a:extLst>
            </p:cNvPr>
            <p:cNvSpPr/>
            <p:nvPr/>
          </p:nvSpPr>
          <p:spPr>
            <a:xfrm>
              <a:off x="6165502" y="3147712"/>
              <a:ext cx="143025" cy="354525"/>
            </a:xfrm>
            <a:custGeom>
              <a:avLst/>
              <a:gdLst/>
              <a:ahLst/>
              <a:cxnLst/>
              <a:rect l="l" t="t" r="r" b="b"/>
              <a:pathLst>
                <a:path w="5721" h="14181" extrusionOk="0">
                  <a:moveTo>
                    <a:pt x="5269" y="1"/>
                  </a:moveTo>
                  <a:cubicBezTo>
                    <a:pt x="5105" y="1"/>
                    <a:pt x="4950" y="102"/>
                    <a:pt x="4891" y="265"/>
                  </a:cubicBezTo>
                  <a:lnTo>
                    <a:pt x="76" y="13641"/>
                  </a:lnTo>
                  <a:cubicBezTo>
                    <a:pt x="1" y="13849"/>
                    <a:pt x="108" y="14080"/>
                    <a:pt x="316" y="14156"/>
                  </a:cubicBezTo>
                  <a:cubicBezTo>
                    <a:pt x="362" y="14172"/>
                    <a:pt x="408" y="14180"/>
                    <a:pt x="454" y="14180"/>
                  </a:cubicBezTo>
                  <a:cubicBezTo>
                    <a:pt x="618" y="14180"/>
                    <a:pt x="772" y="14079"/>
                    <a:pt x="833" y="13916"/>
                  </a:cubicBezTo>
                  <a:lnTo>
                    <a:pt x="5645" y="540"/>
                  </a:lnTo>
                  <a:cubicBezTo>
                    <a:pt x="5721" y="332"/>
                    <a:pt x="5614" y="101"/>
                    <a:pt x="5406" y="25"/>
                  </a:cubicBezTo>
                  <a:cubicBezTo>
                    <a:pt x="5361" y="9"/>
                    <a:pt x="5314" y="1"/>
                    <a:pt x="5269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9;p28">
              <a:extLst>
                <a:ext uri="{FF2B5EF4-FFF2-40B4-BE49-F238E27FC236}">
                  <a16:creationId xmlns:a16="http://schemas.microsoft.com/office/drawing/2014/main" id="{937DDEAB-0622-4AA3-B19E-1CE754C2A048}"/>
                </a:ext>
              </a:extLst>
            </p:cNvPr>
            <p:cNvSpPr/>
            <p:nvPr/>
          </p:nvSpPr>
          <p:spPr>
            <a:xfrm>
              <a:off x="6380725" y="3158475"/>
              <a:ext cx="28250" cy="373775"/>
            </a:xfrm>
            <a:custGeom>
              <a:avLst/>
              <a:gdLst/>
              <a:ahLst/>
              <a:cxnLst/>
              <a:rect l="l" t="t" r="r" b="b"/>
              <a:pathLst>
                <a:path w="1130" h="14951" extrusionOk="0">
                  <a:moveTo>
                    <a:pt x="714" y="1"/>
                  </a:moveTo>
                  <a:cubicBezTo>
                    <a:pt x="505" y="1"/>
                    <a:pt x="328" y="164"/>
                    <a:pt x="312" y="376"/>
                  </a:cubicBezTo>
                  <a:lnTo>
                    <a:pt x="16" y="14521"/>
                  </a:lnTo>
                  <a:cubicBezTo>
                    <a:pt x="1" y="14742"/>
                    <a:pt x="167" y="14935"/>
                    <a:pt x="390" y="14950"/>
                  </a:cubicBezTo>
                  <a:cubicBezTo>
                    <a:pt x="399" y="14951"/>
                    <a:pt x="408" y="14951"/>
                    <a:pt x="417" y="14951"/>
                  </a:cubicBezTo>
                  <a:cubicBezTo>
                    <a:pt x="626" y="14951"/>
                    <a:pt x="802" y="14788"/>
                    <a:pt x="818" y="14576"/>
                  </a:cubicBezTo>
                  <a:lnTo>
                    <a:pt x="1115" y="430"/>
                  </a:lnTo>
                  <a:cubicBezTo>
                    <a:pt x="1129" y="210"/>
                    <a:pt x="963" y="16"/>
                    <a:pt x="741" y="2"/>
                  </a:cubicBezTo>
                  <a:cubicBezTo>
                    <a:pt x="732" y="1"/>
                    <a:pt x="723" y="1"/>
                    <a:pt x="714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0;p28">
              <a:extLst>
                <a:ext uri="{FF2B5EF4-FFF2-40B4-BE49-F238E27FC236}">
                  <a16:creationId xmlns:a16="http://schemas.microsoft.com/office/drawing/2014/main" id="{A8C3FF72-51D0-45DF-8FE7-8A2EA06FDEC2}"/>
                </a:ext>
              </a:extLst>
            </p:cNvPr>
            <p:cNvSpPr/>
            <p:nvPr/>
          </p:nvSpPr>
          <p:spPr>
            <a:xfrm>
              <a:off x="6107275" y="2735025"/>
              <a:ext cx="636150" cy="413575"/>
            </a:xfrm>
            <a:custGeom>
              <a:avLst/>
              <a:gdLst/>
              <a:ahLst/>
              <a:cxnLst/>
              <a:rect l="l" t="t" r="r" b="b"/>
              <a:pathLst>
                <a:path w="25446" h="16543" extrusionOk="0">
                  <a:moveTo>
                    <a:pt x="6360" y="0"/>
                  </a:moveTo>
                  <a:cubicBezTo>
                    <a:pt x="6133" y="0"/>
                    <a:pt x="5909" y="12"/>
                    <a:pt x="5685" y="31"/>
                  </a:cubicBezTo>
                  <a:cubicBezTo>
                    <a:pt x="4037" y="172"/>
                    <a:pt x="2615" y="617"/>
                    <a:pt x="1993" y="2817"/>
                  </a:cubicBezTo>
                  <a:cubicBezTo>
                    <a:pt x="1371" y="5016"/>
                    <a:pt x="280" y="5686"/>
                    <a:pt x="280" y="5686"/>
                  </a:cubicBezTo>
                  <a:lnTo>
                    <a:pt x="0" y="5945"/>
                  </a:lnTo>
                  <a:lnTo>
                    <a:pt x="301" y="6436"/>
                  </a:lnTo>
                  <a:lnTo>
                    <a:pt x="3735" y="6756"/>
                  </a:lnTo>
                  <a:lnTo>
                    <a:pt x="6187" y="7401"/>
                  </a:lnTo>
                  <a:lnTo>
                    <a:pt x="8451" y="13489"/>
                  </a:lnTo>
                  <a:lnTo>
                    <a:pt x="10321" y="15820"/>
                  </a:lnTo>
                  <a:lnTo>
                    <a:pt x="13059" y="16543"/>
                  </a:lnTo>
                  <a:lnTo>
                    <a:pt x="16220" y="16452"/>
                  </a:lnTo>
                  <a:lnTo>
                    <a:pt x="19330" y="16362"/>
                  </a:lnTo>
                  <a:cubicBezTo>
                    <a:pt x="22390" y="16250"/>
                    <a:pt x="24591" y="15359"/>
                    <a:pt x="24591" y="15359"/>
                  </a:cubicBezTo>
                  <a:lnTo>
                    <a:pt x="25190" y="14744"/>
                  </a:lnTo>
                  <a:lnTo>
                    <a:pt x="25446" y="13741"/>
                  </a:lnTo>
                  <a:lnTo>
                    <a:pt x="25349" y="13336"/>
                  </a:lnTo>
                  <a:lnTo>
                    <a:pt x="24349" y="8529"/>
                  </a:lnTo>
                  <a:lnTo>
                    <a:pt x="24017" y="7067"/>
                  </a:lnTo>
                  <a:cubicBezTo>
                    <a:pt x="23849" y="6316"/>
                    <a:pt x="23275" y="5726"/>
                    <a:pt x="22533" y="5533"/>
                  </a:cubicBezTo>
                  <a:cubicBezTo>
                    <a:pt x="21804" y="5346"/>
                    <a:pt x="15169" y="5627"/>
                    <a:pt x="11551" y="2416"/>
                  </a:cubicBezTo>
                  <a:cubicBezTo>
                    <a:pt x="9353" y="467"/>
                    <a:pt x="7803" y="0"/>
                    <a:pt x="6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81;p28">
              <a:extLst>
                <a:ext uri="{FF2B5EF4-FFF2-40B4-BE49-F238E27FC236}">
                  <a16:creationId xmlns:a16="http://schemas.microsoft.com/office/drawing/2014/main" id="{E60730DA-68BA-4B13-966F-4C2606A4126A}"/>
                </a:ext>
              </a:extLst>
            </p:cNvPr>
            <p:cNvSpPr/>
            <p:nvPr/>
          </p:nvSpPr>
          <p:spPr>
            <a:xfrm>
              <a:off x="6172900" y="2903475"/>
              <a:ext cx="183700" cy="227325"/>
            </a:xfrm>
            <a:custGeom>
              <a:avLst/>
              <a:gdLst/>
              <a:ahLst/>
              <a:cxnLst/>
              <a:rect l="l" t="t" r="r" b="b"/>
              <a:pathLst>
                <a:path w="7348" h="9093" extrusionOk="0">
                  <a:moveTo>
                    <a:pt x="0" y="1"/>
                  </a:moveTo>
                  <a:lnTo>
                    <a:pt x="656" y="4633"/>
                  </a:lnTo>
                  <a:lnTo>
                    <a:pt x="830" y="5490"/>
                  </a:lnTo>
                  <a:cubicBezTo>
                    <a:pt x="1207" y="7316"/>
                    <a:pt x="2734" y="8680"/>
                    <a:pt x="4592" y="8846"/>
                  </a:cubicBezTo>
                  <a:lnTo>
                    <a:pt x="7347" y="9092"/>
                  </a:lnTo>
                  <a:lnTo>
                    <a:pt x="7347" y="9092"/>
                  </a:lnTo>
                  <a:lnTo>
                    <a:pt x="5548" y="6282"/>
                  </a:lnTo>
                  <a:lnTo>
                    <a:pt x="4130" y="1754"/>
                  </a:lnTo>
                  <a:lnTo>
                    <a:pt x="2951" y="1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2;p28">
              <a:extLst>
                <a:ext uri="{FF2B5EF4-FFF2-40B4-BE49-F238E27FC236}">
                  <a16:creationId xmlns:a16="http://schemas.microsoft.com/office/drawing/2014/main" id="{27B902FB-E868-4902-B17C-667FA9F37C0F}"/>
                </a:ext>
              </a:extLst>
            </p:cNvPr>
            <p:cNvSpPr/>
            <p:nvPr/>
          </p:nvSpPr>
          <p:spPr>
            <a:xfrm>
              <a:off x="6099700" y="2877175"/>
              <a:ext cx="658650" cy="277425"/>
            </a:xfrm>
            <a:custGeom>
              <a:avLst/>
              <a:gdLst/>
              <a:ahLst/>
              <a:cxnLst/>
              <a:rect l="l" t="t" r="r" b="b"/>
              <a:pathLst>
                <a:path w="26346" h="11097" extrusionOk="0">
                  <a:moveTo>
                    <a:pt x="583" y="0"/>
                  </a:moveTo>
                  <a:cubicBezTo>
                    <a:pt x="583" y="0"/>
                    <a:pt x="1" y="151"/>
                    <a:pt x="228" y="624"/>
                  </a:cubicBezTo>
                  <a:cubicBezTo>
                    <a:pt x="455" y="1097"/>
                    <a:pt x="2348" y="1150"/>
                    <a:pt x="2348" y="1150"/>
                  </a:cubicBezTo>
                  <a:cubicBezTo>
                    <a:pt x="4994" y="1345"/>
                    <a:pt x="5576" y="1507"/>
                    <a:pt x="6110" y="1917"/>
                  </a:cubicBezTo>
                  <a:cubicBezTo>
                    <a:pt x="6860" y="2488"/>
                    <a:pt x="7798" y="6084"/>
                    <a:pt x="7798" y="6084"/>
                  </a:cubicBezTo>
                  <a:cubicBezTo>
                    <a:pt x="8443" y="8900"/>
                    <a:pt x="9718" y="9867"/>
                    <a:pt x="9718" y="9867"/>
                  </a:cubicBezTo>
                  <a:cubicBezTo>
                    <a:pt x="11346" y="10824"/>
                    <a:pt x="12357" y="11097"/>
                    <a:pt x="15166" y="11097"/>
                  </a:cubicBezTo>
                  <a:cubicBezTo>
                    <a:pt x="15868" y="11097"/>
                    <a:pt x="16682" y="11080"/>
                    <a:pt x="17645" y="11052"/>
                  </a:cubicBezTo>
                  <a:cubicBezTo>
                    <a:pt x="22468" y="10913"/>
                    <a:pt x="24389" y="10083"/>
                    <a:pt x="24389" y="10083"/>
                  </a:cubicBezTo>
                  <a:cubicBezTo>
                    <a:pt x="26345" y="9468"/>
                    <a:pt x="25653" y="7648"/>
                    <a:pt x="25652" y="7648"/>
                  </a:cubicBezTo>
                  <a:lnTo>
                    <a:pt x="25652" y="7648"/>
                  </a:lnTo>
                  <a:cubicBezTo>
                    <a:pt x="25780" y="8324"/>
                    <a:pt x="25520" y="8799"/>
                    <a:pt x="25228" y="9104"/>
                  </a:cubicBezTo>
                  <a:cubicBezTo>
                    <a:pt x="24984" y="9352"/>
                    <a:pt x="24681" y="9533"/>
                    <a:pt x="24345" y="9625"/>
                  </a:cubicBezTo>
                  <a:cubicBezTo>
                    <a:pt x="21477" y="10457"/>
                    <a:pt x="17501" y="10562"/>
                    <a:pt x="15669" y="10562"/>
                  </a:cubicBezTo>
                  <a:cubicBezTo>
                    <a:pt x="15047" y="10562"/>
                    <a:pt x="14672" y="10550"/>
                    <a:pt x="14672" y="10550"/>
                  </a:cubicBezTo>
                  <a:cubicBezTo>
                    <a:pt x="14672" y="10550"/>
                    <a:pt x="14607" y="10552"/>
                    <a:pt x="14492" y="10552"/>
                  </a:cubicBezTo>
                  <a:cubicBezTo>
                    <a:pt x="13887" y="10552"/>
                    <a:pt x="11888" y="10484"/>
                    <a:pt x="10538" y="9631"/>
                  </a:cubicBezTo>
                  <a:cubicBezTo>
                    <a:pt x="8880" y="8583"/>
                    <a:pt x="8306" y="6002"/>
                    <a:pt x="7671" y="3554"/>
                  </a:cubicBezTo>
                  <a:cubicBezTo>
                    <a:pt x="7062" y="1213"/>
                    <a:pt x="5894" y="1072"/>
                    <a:pt x="5894" y="1072"/>
                  </a:cubicBezTo>
                  <a:cubicBezTo>
                    <a:pt x="5894" y="1072"/>
                    <a:pt x="4744" y="759"/>
                    <a:pt x="780" y="393"/>
                  </a:cubicBezTo>
                  <a:cubicBezTo>
                    <a:pt x="163" y="336"/>
                    <a:pt x="583" y="0"/>
                    <a:pt x="583" y="0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AC3B007-DF57-4B2B-B229-FB5FFD736775}"/>
              </a:ext>
            </a:extLst>
          </p:cNvPr>
          <p:cNvSpPr txBox="1"/>
          <p:nvPr/>
        </p:nvSpPr>
        <p:spPr>
          <a:xfrm>
            <a:off x="2042599" y="144725"/>
            <a:ext cx="505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281B"/>
              </a:buClr>
              <a:buSzPts val="1400"/>
              <a:buFont typeface="Proza Libre SemiBold"/>
              <a:buNone/>
              <a:tabLst/>
              <a:defRPr/>
            </a:pPr>
            <a:r>
              <a:rPr lang="fr-FR" sz="1800" b="1" dirty="0">
                <a:solidFill>
                  <a:srgbClr val="08281B"/>
                </a:solidFill>
                <a:latin typeface="Proza Libre Medium"/>
                <a:sym typeface="Proza Libre Medium"/>
              </a:rPr>
              <a:t>Diagramme de cas d’utilisation des fonctions d’admin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A4E9DC5-3F6B-42A8-BCD6-291D7790B68E}"/>
              </a:ext>
            </a:extLst>
          </p:cNvPr>
          <p:cNvSpPr txBox="1"/>
          <p:nvPr/>
        </p:nvSpPr>
        <p:spPr>
          <a:xfrm>
            <a:off x="8493511" y="4592771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571E6F-7B7F-4DA2-970B-E191119A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47" y="791056"/>
            <a:ext cx="6668878" cy="43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80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AC3B007-DF57-4B2B-B229-FB5FFD736775}"/>
              </a:ext>
            </a:extLst>
          </p:cNvPr>
          <p:cNvSpPr txBox="1"/>
          <p:nvPr/>
        </p:nvSpPr>
        <p:spPr>
          <a:xfrm>
            <a:off x="2042599" y="144724"/>
            <a:ext cx="505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281B"/>
              </a:buClr>
              <a:buSzPts val="1400"/>
              <a:buFont typeface="Proza Libre SemiBold"/>
              <a:buNone/>
              <a:tabLst/>
              <a:defRPr/>
            </a:pPr>
            <a:r>
              <a:rPr lang="fr-FR" sz="1800" b="1" dirty="0">
                <a:solidFill>
                  <a:srgbClr val="08281B"/>
                </a:solidFill>
                <a:latin typeface="Proza Libre Medium"/>
                <a:sym typeface="Proza Libre Medium"/>
              </a:rPr>
              <a:t>Diagramme de cas d’utilisation des fonctions du client</a:t>
            </a:r>
            <a:endParaRPr kumimoji="0" lang="fr-FR" sz="1800" b="1" u="none" strike="noStrike" kern="0" cap="none" spc="0" normalizeH="0" baseline="0" noProof="0" dirty="0">
              <a:ln>
                <a:noFill/>
              </a:ln>
              <a:solidFill>
                <a:srgbClr val="08281B"/>
              </a:solidFill>
              <a:effectLst/>
              <a:uLnTx/>
              <a:uFillTx/>
              <a:latin typeface="Proza Libre Medium"/>
              <a:sym typeface="Proza Libre Mediu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D442EE-1B7C-4D54-8006-B07E485D2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01" b="20024"/>
          <a:stretch/>
        </p:blipFill>
        <p:spPr bwMode="auto">
          <a:xfrm>
            <a:off x="1730124" y="791055"/>
            <a:ext cx="5492977" cy="422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FB027E9-C042-4963-808B-B3CE2D2434F6}"/>
              </a:ext>
            </a:extLst>
          </p:cNvPr>
          <p:cNvSpPr txBox="1"/>
          <p:nvPr/>
        </p:nvSpPr>
        <p:spPr>
          <a:xfrm>
            <a:off x="8493511" y="4592771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0793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37E2A94-6890-45DE-ADF7-AF6CCD83A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094" y="154650"/>
            <a:ext cx="5751176" cy="634200"/>
          </a:xfrm>
        </p:spPr>
        <p:txBody>
          <a:bodyPr/>
          <a:lstStyle/>
          <a:p>
            <a:r>
              <a:rPr lang="fr-FR" sz="1800" dirty="0"/>
              <a:t>Diagramme de séquence des fonctions du client</a:t>
            </a:r>
            <a:br>
              <a:rPr lang="fr-FR" sz="1800" dirty="0"/>
            </a:br>
            <a:endParaRPr lang="fr-FR" sz="1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253B668-1B06-4A36-AF1F-EF10E203AF1B}"/>
              </a:ext>
            </a:extLst>
          </p:cNvPr>
          <p:cNvSpPr txBox="1"/>
          <p:nvPr/>
        </p:nvSpPr>
        <p:spPr>
          <a:xfrm>
            <a:off x="8493511" y="4592771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A0E47E-A277-487A-BBC8-E16ED278B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71" y="539130"/>
            <a:ext cx="5154962" cy="4671750"/>
          </a:xfrm>
          <a:prstGeom prst="rect">
            <a:avLst/>
          </a:prstGeom>
        </p:spPr>
      </p:pic>
      <p:sp>
        <p:nvSpPr>
          <p:cNvPr id="8" name="Bulle narrative : rectangle 7">
            <a:extLst>
              <a:ext uri="{FF2B5EF4-FFF2-40B4-BE49-F238E27FC236}">
                <a16:creationId xmlns:a16="http://schemas.microsoft.com/office/drawing/2014/main" id="{CADCA4B5-F03B-4F22-8858-17FF772E7478}"/>
              </a:ext>
            </a:extLst>
          </p:cNvPr>
          <p:cNvSpPr/>
          <p:nvPr/>
        </p:nvSpPr>
        <p:spPr>
          <a:xfrm>
            <a:off x="157373" y="170548"/>
            <a:ext cx="6903720" cy="3857715"/>
          </a:xfrm>
          <a:prstGeom prst="wedgeRect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D786D17-A743-40C8-8135-173DD9CF2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7" t="2467" r="10663" b="2766"/>
          <a:stretch/>
        </p:blipFill>
        <p:spPr>
          <a:xfrm>
            <a:off x="503403" y="276397"/>
            <a:ext cx="5914196" cy="3554550"/>
          </a:xfrm>
          <a:prstGeom prst="rect">
            <a:avLst/>
          </a:prstGeom>
        </p:spPr>
      </p:pic>
      <p:sp>
        <p:nvSpPr>
          <p:cNvPr id="11" name="Bulle narrative : rectangle 10">
            <a:extLst>
              <a:ext uri="{FF2B5EF4-FFF2-40B4-BE49-F238E27FC236}">
                <a16:creationId xmlns:a16="http://schemas.microsoft.com/office/drawing/2014/main" id="{9725A7EF-C6C1-4146-91F3-9223CF78EE87}"/>
              </a:ext>
            </a:extLst>
          </p:cNvPr>
          <p:cNvSpPr/>
          <p:nvPr/>
        </p:nvSpPr>
        <p:spPr>
          <a:xfrm>
            <a:off x="261757" y="894699"/>
            <a:ext cx="7966710" cy="4121021"/>
          </a:xfrm>
          <a:prstGeom prst="wedge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0B86683-D066-4ED3-83BB-CE5CE2954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29" y="978017"/>
            <a:ext cx="6484571" cy="3951786"/>
          </a:xfrm>
          <a:prstGeom prst="rect">
            <a:avLst/>
          </a:prstGeom>
        </p:spPr>
      </p:pic>
      <p:sp>
        <p:nvSpPr>
          <p:cNvPr id="18" name="Bulle narrative : rectangle 17">
            <a:extLst>
              <a:ext uri="{FF2B5EF4-FFF2-40B4-BE49-F238E27FC236}">
                <a16:creationId xmlns:a16="http://schemas.microsoft.com/office/drawing/2014/main" id="{B390BF04-25E1-4F97-9F12-7F19A47C8F7A}"/>
              </a:ext>
            </a:extLst>
          </p:cNvPr>
          <p:cNvSpPr/>
          <p:nvPr/>
        </p:nvSpPr>
        <p:spPr>
          <a:xfrm>
            <a:off x="571142" y="874619"/>
            <a:ext cx="7500528" cy="4097457"/>
          </a:xfrm>
          <a:prstGeom prst="wedge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054961A-F6BC-4E82-93E6-43E9C58BD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98" y="1275257"/>
            <a:ext cx="7338572" cy="31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1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decel="10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2F067FF-B8CB-4294-A564-49ED75EF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084" y="73370"/>
            <a:ext cx="5791816" cy="634200"/>
          </a:xfrm>
        </p:spPr>
        <p:txBody>
          <a:bodyPr/>
          <a:lstStyle/>
          <a:p>
            <a:r>
              <a:rPr lang="fr-FR" sz="1800" dirty="0"/>
              <a:t>Diagramme de séquence des fonctions d’admin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9CC1010-683B-4E2E-B88C-CB007F6CD829}"/>
              </a:ext>
            </a:extLst>
          </p:cNvPr>
          <p:cNvSpPr txBox="1"/>
          <p:nvPr/>
        </p:nvSpPr>
        <p:spPr>
          <a:xfrm>
            <a:off x="8493511" y="4592771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44BAF4E-A068-4C2A-9FD1-453EDB12A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8" t="881" r="2915" b="37227"/>
          <a:stretch/>
        </p:blipFill>
        <p:spPr>
          <a:xfrm>
            <a:off x="1629947" y="514839"/>
            <a:ext cx="5036099" cy="45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7"/>
          <p:cNvSpPr/>
          <p:nvPr/>
        </p:nvSpPr>
        <p:spPr>
          <a:xfrm>
            <a:off x="-198675" y="-754202"/>
            <a:ext cx="5808851" cy="6133882"/>
          </a:xfrm>
          <a:custGeom>
            <a:avLst/>
            <a:gdLst/>
            <a:ahLst/>
            <a:cxnLst/>
            <a:rect l="l" t="t" r="r" b="b"/>
            <a:pathLst>
              <a:path w="85230" h="89999" extrusionOk="0">
                <a:moveTo>
                  <a:pt x="30790" y="1"/>
                </a:moveTo>
                <a:cubicBezTo>
                  <a:pt x="26683" y="1"/>
                  <a:pt x="22383" y="776"/>
                  <a:pt x="18149" y="2158"/>
                </a:cubicBezTo>
                <a:lnTo>
                  <a:pt x="17902" y="2225"/>
                </a:lnTo>
                <a:cubicBezTo>
                  <a:pt x="12588" y="4004"/>
                  <a:pt x="7679" y="7427"/>
                  <a:pt x="4999" y="12313"/>
                </a:cubicBezTo>
                <a:cubicBezTo>
                  <a:pt x="0" y="21433"/>
                  <a:pt x="2995" y="31881"/>
                  <a:pt x="4233" y="41541"/>
                </a:cubicBezTo>
                <a:cubicBezTo>
                  <a:pt x="4796" y="45910"/>
                  <a:pt x="5179" y="50391"/>
                  <a:pt x="4391" y="54759"/>
                </a:cubicBezTo>
                <a:cubicBezTo>
                  <a:pt x="3490" y="59735"/>
                  <a:pt x="811" y="64419"/>
                  <a:pt x="1419" y="69598"/>
                </a:cubicBezTo>
                <a:cubicBezTo>
                  <a:pt x="2184" y="76061"/>
                  <a:pt x="7949" y="80767"/>
                  <a:pt x="13758" y="83739"/>
                </a:cubicBezTo>
                <a:cubicBezTo>
                  <a:pt x="21656" y="87766"/>
                  <a:pt x="31145" y="89998"/>
                  <a:pt x="40596" y="89998"/>
                </a:cubicBezTo>
                <a:cubicBezTo>
                  <a:pt x="54238" y="89998"/>
                  <a:pt x="67800" y="85348"/>
                  <a:pt x="76380" y="74732"/>
                </a:cubicBezTo>
                <a:cubicBezTo>
                  <a:pt x="83428" y="65995"/>
                  <a:pt x="85229" y="52552"/>
                  <a:pt x="78497" y="43568"/>
                </a:cubicBezTo>
                <a:cubicBezTo>
                  <a:pt x="74646" y="38434"/>
                  <a:pt x="68837" y="35506"/>
                  <a:pt x="63928" y="31588"/>
                </a:cubicBezTo>
                <a:cubicBezTo>
                  <a:pt x="57758" y="26702"/>
                  <a:pt x="55821" y="20870"/>
                  <a:pt x="52736" y="13844"/>
                </a:cubicBezTo>
                <a:cubicBezTo>
                  <a:pt x="48381" y="3963"/>
                  <a:pt x="40075" y="1"/>
                  <a:pt x="307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8000">
                <a:schemeClr val="lt1"/>
              </a:gs>
              <a:gs pos="100000">
                <a:schemeClr val="l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6" name="Google Shape;1026;p47"/>
          <p:cNvGrpSpPr/>
          <p:nvPr/>
        </p:nvGrpSpPr>
        <p:grpSpPr>
          <a:xfrm>
            <a:off x="1153225" y="1597649"/>
            <a:ext cx="3842140" cy="3019074"/>
            <a:chOff x="1153225" y="1597649"/>
            <a:chExt cx="3842140" cy="3019074"/>
          </a:xfrm>
        </p:grpSpPr>
        <p:grpSp>
          <p:nvGrpSpPr>
            <p:cNvPr id="1027" name="Google Shape;1027;p47"/>
            <p:cNvGrpSpPr/>
            <p:nvPr/>
          </p:nvGrpSpPr>
          <p:grpSpPr>
            <a:xfrm>
              <a:off x="1153225" y="1597649"/>
              <a:ext cx="3842140" cy="3019074"/>
              <a:chOff x="238125" y="1676700"/>
              <a:chExt cx="2045650" cy="1779275"/>
            </a:xfrm>
          </p:grpSpPr>
          <p:sp>
            <p:nvSpPr>
              <p:cNvPr id="1028" name="Google Shape;1028;p47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9" name="Google Shape;1029;p47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0" name="Google Shape;1030;p47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1" name="Google Shape;1031;p47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2" name="Google Shape;1032;p47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3" name="Google Shape;1033;p47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4" name="Google Shape;1034;p47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35" name="Google Shape;1035;p47"/>
            <p:cNvSpPr/>
            <p:nvPr/>
          </p:nvSpPr>
          <p:spPr>
            <a:xfrm>
              <a:off x="3014150" y="4032725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37" name="Google Shape;1037;p47"/>
          <p:cNvSpPr txBox="1">
            <a:spLocks noGrp="1"/>
          </p:cNvSpPr>
          <p:nvPr>
            <p:ph type="title"/>
          </p:nvPr>
        </p:nvSpPr>
        <p:spPr>
          <a:xfrm>
            <a:off x="5167737" y="2211338"/>
            <a:ext cx="3564319" cy="1276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Implémentation</a:t>
            </a:r>
            <a:br>
              <a:rPr lang="en" dirty="0"/>
            </a:b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9E79C0-89D5-4E92-93B9-6E13E8BA5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597" y="1754837"/>
            <a:ext cx="3466593" cy="1948226"/>
          </a:xfrm>
          <a:prstGeom prst="rect">
            <a:avLst/>
          </a:prstGeom>
        </p:spPr>
      </p:pic>
      <p:sp>
        <p:nvSpPr>
          <p:cNvPr id="22" name="ZoneTexte 4">
            <a:extLst>
              <a:ext uri="{FF2B5EF4-FFF2-40B4-BE49-F238E27FC236}">
                <a16:creationId xmlns:a16="http://schemas.microsoft.com/office/drawing/2014/main" id="{E253B668-1B06-4A36-AF1F-EF10E203AF1B}"/>
              </a:ext>
            </a:extLst>
          </p:cNvPr>
          <p:cNvSpPr txBox="1"/>
          <p:nvPr/>
        </p:nvSpPr>
        <p:spPr>
          <a:xfrm>
            <a:off x="8327840" y="4584038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grpSp>
        <p:nvGrpSpPr>
          <p:cNvPr id="50" name="Google Shape;515;p41">
            <a:extLst>
              <a:ext uri="{FF2B5EF4-FFF2-40B4-BE49-F238E27FC236}">
                <a16:creationId xmlns:a16="http://schemas.microsoft.com/office/drawing/2014/main" id="{77DF8B12-8816-41EE-A186-C441F7C57E8D}"/>
              </a:ext>
            </a:extLst>
          </p:cNvPr>
          <p:cNvGrpSpPr/>
          <p:nvPr/>
        </p:nvGrpSpPr>
        <p:grpSpPr>
          <a:xfrm>
            <a:off x="6215878" y="-1577887"/>
            <a:ext cx="1408116" cy="3259133"/>
            <a:chOff x="5838903" y="-1630133"/>
            <a:chExt cx="1408116" cy="3259133"/>
          </a:xfrm>
        </p:grpSpPr>
        <p:sp>
          <p:nvSpPr>
            <p:cNvPr id="51" name="Google Shape;516;p41">
              <a:extLst>
                <a:ext uri="{FF2B5EF4-FFF2-40B4-BE49-F238E27FC236}">
                  <a16:creationId xmlns:a16="http://schemas.microsoft.com/office/drawing/2014/main" id="{74D15534-7888-4735-A402-59B4112A56A6}"/>
                </a:ext>
              </a:extLst>
            </p:cNvPr>
            <p:cNvSpPr/>
            <p:nvPr/>
          </p:nvSpPr>
          <p:spPr>
            <a:xfrm>
              <a:off x="6365125" y="1303800"/>
              <a:ext cx="325200" cy="32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2" name="Google Shape;517;p41">
              <a:extLst>
                <a:ext uri="{FF2B5EF4-FFF2-40B4-BE49-F238E27FC236}">
                  <a16:creationId xmlns:a16="http://schemas.microsoft.com/office/drawing/2014/main" id="{6E4302BE-8F51-43A1-832A-57C79C7DA30A}"/>
                </a:ext>
              </a:extLst>
            </p:cNvPr>
            <p:cNvGrpSpPr/>
            <p:nvPr/>
          </p:nvGrpSpPr>
          <p:grpSpPr>
            <a:xfrm>
              <a:off x="5838903" y="-1630133"/>
              <a:ext cx="1408116" cy="2955789"/>
              <a:chOff x="4411000" y="1719700"/>
              <a:chExt cx="354725" cy="744625"/>
            </a:xfrm>
          </p:grpSpPr>
          <p:sp>
            <p:nvSpPr>
              <p:cNvPr id="53" name="Google Shape;518;p41">
                <a:extLst>
                  <a:ext uri="{FF2B5EF4-FFF2-40B4-BE49-F238E27FC236}">
                    <a16:creationId xmlns:a16="http://schemas.microsoft.com/office/drawing/2014/main" id="{08DA626B-EE45-48CD-A81B-F601BAF6B9FE}"/>
                  </a:ext>
                </a:extLst>
              </p:cNvPr>
              <p:cNvSpPr/>
              <p:nvPr/>
            </p:nvSpPr>
            <p:spPr>
              <a:xfrm>
                <a:off x="4586650" y="1719700"/>
                <a:ext cx="285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476" extrusionOk="0">
                    <a:moveTo>
                      <a:pt x="0" y="1"/>
                    </a:moveTo>
                    <a:lnTo>
                      <a:pt x="0" y="26476"/>
                    </a:lnTo>
                    <a:lnTo>
                      <a:pt x="114" y="26476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rgbClr val="DDA4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519;p41">
                <a:extLst>
                  <a:ext uri="{FF2B5EF4-FFF2-40B4-BE49-F238E27FC236}">
                    <a16:creationId xmlns:a16="http://schemas.microsoft.com/office/drawing/2014/main" id="{550544FE-25C9-4114-8642-A19561F32DBF}"/>
                  </a:ext>
                </a:extLst>
              </p:cNvPr>
              <p:cNvSpPr/>
              <p:nvPr/>
            </p:nvSpPr>
            <p:spPr>
              <a:xfrm>
                <a:off x="4583325" y="2351150"/>
                <a:ext cx="9075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312" extrusionOk="0">
                    <a:moveTo>
                      <a:pt x="0" y="0"/>
                    </a:moveTo>
                    <a:lnTo>
                      <a:pt x="0" y="2312"/>
                    </a:lnTo>
                    <a:lnTo>
                      <a:pt x="362" y="2312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520;p41">
                <a:extLst>
                  <a:ext uri="{FF2B5EF4-FFF2-40B4-BE49-F238E27FC236}">
                    <a16:creationId xmlns:a16="http://schemas.microsoft.com/office/drawing/2014/main" id="{9540DDD2-6FF0-4706-A427-1A0BB85FCD73}"/>
                  </a:ext>
                </a:extLst>
              </p:cNvPr>
              <p:cNvSpPr/>
              <p:nvPr/>
            </p:nvSpPr>
            <p:spPr>
              <a:xfrm>
                <a:off x="4411000" y="2401575"/>
                <a:ext cx="35472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2510" extrusionOk="0">
                    <a:moveTo>
                      <a:pt x="7094" y="0"/>
                    </a:moveTo>
                    <a:lnTo>
                      <a:pt x="6694" y="1771"/>
                    </a:lnTo>
                    <a:lnTo>
                      <a:pt x="1" y="2510"/>
                    </a:lnTo>
                    <a:lnTo>
                      <a:pt x="7094" y="2508"/>
                    </a:lnTo>
                    <a:lnTo>
                      <a:pt x="14189" y="2506"/>
                    </a:lnTo>
                    <a:lnTo>
                      <a:pt x="7495" y="1771"/>
                    </a:lnTo>
                    <a:lnTo>
                      <a:pt x="70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0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A3F834-E6B0-455A-B1B6-8A508282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0" y="444843"/>
            <a:ext cx="7425147" cy="469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A97E99-F787-42E4-B631-640A05CAFB41}"/>
              </a:ext>
            </a:extLst>
          </p:cNvPr>
          <p:cNvSpPr txBox="1"/>
          <p:nvPr/>
        </p:nvSpPr>
        <p:spPr>
          <a:xfrm>
            <a:off x="1318054" y="82378"/>
            <a:ext cx="652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08281B"/>
                </a:solidFill>
                <a:latin typeface="Proza Libre SemiBold"/>
                <a:sym typeface="Proza Libre SemiBold"/>
              </a:rPr>
              <a:t>Architecture des micro services</a:t>
            </a:r>
            <a:b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8281B"/>
                </a:solidFill>
                <a:effectLst/>
                <a:uLnTx/>
                <a:uFillTx/>
                <a:latin typeface="Proza Libre SemiBold"/>
                <a:sym typeface="Proza Libre SemiBold"/>
              </a:rPr>
            </a:br>
            <a:endParaRPr lang="fr-FR" sz="1600" dirty="0"/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62A07610-4D9B-465B-8012-96135683A850}"/>
              </a:ext>
            </a:extLst>
          </p:cNvPr>
          <p:cNvSpPr txBox="1"/>
          <p:nvPr/>
        </p:nvSpPr>
        <p:spPr>
          <a:xfrm>
            <a:off x="8327840" y="4584038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3685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4C7EAF1-7F16-43D0-AD57-BAD96C408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4"/>
          <a:stretch/>
        </p:blipFill>
        <p:spPr>
          <a:xfrm>
            <a:off x="0" y="546377"/>
            <a:ext cx="9072788" cy="436886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5C10109-252E-4A8F-AC52-0710AB3C55F3}"/>
              </a:ext>
            </a:extLst>
          </p:cNvPr>
          <p:cNvSpPr txBox="1"/>
          <p:nvPr/>
        </p:nvSpPr>
        <p:spPr>
          <a:xfrm>
            <a:off x="2042599" y="177045"/>
            <a:ext cx="505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281B"/>
              </a:buClr>
              <a:buSzPts val="1400"/>
              <a:buFont typeface="Proza Libre SemiBold"/>
              <a:buNone/>
              <a:tabLst/>
              <a:defRPr/>
            </a:pPr>
            <a:r>
              <a:rPr lang="fr-FR" sz="1800" b="1" dirty="0">
                <a:solidFill>
                  <a:srgbClr val="08281B"/>
                </a:solidFill>
                <a:latin typeface="Proza Libre Medium"/>
                <a:sym typeface="Proza Libre Medium"/>
              </a:rPr>
              <a:t>La </a:t>
            </a:r>
            <a:r>
              <a:rPr lang="fr-FR" sz="1800" b="1" dirty="0" err="1">
                <a:solidFill>
                  <a:srgbClr val="08281B"/>
                </a:solidFill>
                <a:latin typeface="Proza Libre Medium"/>
                <a:sym typeface="Proza Libre Medium"/>
              </a:rPr>
              <a:t>découvrabilité</a:t>
            </a:r>
            <a:endParaRPr kumimoji="0" lang="fr-FR" sz="1800" b="1" u="none" strike="noStrike" kern="0" cap="none" spc="0" normalizeH="0" baseline="0" noProof="0" dirty="0">
              <a:ln>
                <a:noFill/>
              </a:ln>
              <a:solidFill>
                <a:srgbClr val="08281B"/>
              </a:solidFill>
              <a:effectLst/>
              <a:uLnTx/>
              <a:uFillTx/>
              <a:latin typeface="Proza Libre Medium"/>
              <a:sym typeface="Proza Libre Medium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5DA0583-0D2D-4357-B27B-1F845AAF8F2B}"/>
              </a:ext>
            </a:extLst>
          </p:cNvPr>
          <p:cNvSpPr txBox="1"/>
          <p:nvPr/>
        </p:nvSpPr>
        <p:spPr>
          <a:xfrm>
            <a:off x="8491355" y="47613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6764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E98CEF4-B11A-4B99-B612-FAD53EF9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28" y="631471"/>
            <a:ext cx="8569544" cy="43349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E08292D-21C0-4C28-A71D-5ECB07E12FCD}"/>
              </a:ext>
            </a:extLst>
          </p:cNvPr>
          <p:cNvSpPr txBox="1"/>
          <p:nvPr/>
        </p:nvSpPr>
        <p:spPr>
          <a:xfrm>
            <a:off x="2042599" y="177045"/>
            <a:ext cx="505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281B"/>
              </a:buClr>
              <a:buSzPts val="1400"/>
              <a:buFont typeface="Proza Libre SemiBold"/>
              <a:buNone/>
              <a:tabLst/>
              <a:defRPr/>
            </a:pPr>
            <a:r>
              <a:rPr lang="fr-FR" sz="1800" b="1" dirty="0">
                <a:solidFill>
                  <a:srgbClr val="08281B"/>
                </a:solidFill>
                <a:latin typeface="Proza Libre Medium"/>
                <a:sym typeface="Proza Libre Medium"/>
              </a:rPr>
              <a:t>Spring Cloud Gateway</a:t>
            </a:r>
            <a:endParaRPr kumimoji="0" lang="fr-FR" sz="1800" b="1" u="none" strike="noStrike" kern="0" cap="none" spc="0" normalizeH="0" baseline="0" noProof="0" dirty="0">
              <a:ln>
                <a:noFill/>
              </a:ln>
              <a:solidFill>
                <a:srgbClr val="08281B"/>
              </a:solidFill>
              <a:effectLst/>
              <a:uLnTx/>
              <a:uFillTx/>
              <a:latin typeface="Proza Libre Medium"/>
              <a:sym typeface="Proza Libre Medium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193CD8-5272-457B-B918-75E7A31FDD7F}"/>
              </a:ext>
            </a:extLst>
          </p:cNvPr>
          <p:cNvSpPr txBox="1"/>
          <p:nvPr/>
        </p:nvSpPr>
        <p:spPr>
          <a:xfrm>
            <a:off x="8561157" y="474377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60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45"/>
          <p:cNvGrpSpPr/>
          <p:nvPr/>
        </p:nvGrpSpPr>
        <p:grpSpPr>
          <a:xfrm>
            <a:off x="6181647" y="1752406"/>
            <a:ext cx="2962342" cy="2982259"/>
            <a:chOff x="6181647" y="1752406"/>
            <a:chExt cx="2962342" cy="2982259"/>
          </a:xfrm>
        </p:grpSpPr>
        <p:sp>
          <p:nvSpPr>
            <p:cNvPr id="939" name="Google Shape;939;p45"/>
            <p:cNvSpPr/>
            <p:nvPr/>
          </p:nvSpPr>
          <p:spPr>
            <a:xfrm>
              <a:off x="6181647" y="2547061"/>
              <a:ext cx="2962342" cy="183907"/>
            </a:xfrm>
            <a:custGeom>
              <a:avLst/>
              <a:gdLst/>
              <a:ahLst/>
              <a:cxnLst/>
              <a:rect l="l" t="t" r="r" b="b"/>
              <a:pathLst>
                <a:path w="17364" h="1078" extrusionOk="0">
                  <a:moveTo>
                    <a:pt x="1" y="0"/>
                  </a:moveTo>
                  <a:lnTo>
                    <a:pt x="1" y="1078"/>
                  </a:lnTo>
                  <a:lnTo>
                    <a:pt x="17364" y="1078"/>
                  </a:lnTo>
                  <a:lnTo>
                    <a:pt x="17364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6185400" y="2539725"/>
              <a:ext cx="2956200" cy="62781"/>
            </a:xfrm>
            <a:custGeom>
              <a:avLst/>
              <a:gdLst/>
              <a:ahLst/>
              <a:cxnLst/>
              <a:rect l="l" t="t" r="r" b="b"/>
              <a:pathLst>
                <a:path w="17328" h="368" extrusionOk="0">
                  <a:moveTo>
                    <a:pt x="0" y="0"/>
                  </a:moveTo>
                  <a:lnTo>
                    <a:pt x="0" y="367"/>
                  </a:lnTo>
                  <a:lnTo>
                    <a:pt x="17327" y="367"/>
                  </a:lnTo>
                  <a:lnTo>
                    <a:pt x="17327" y="0"/>
                  </a:ln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7457924" y="1876773"/>
              <a:ext cx="85301" cy="475633"/>
            </a:xfrm>
            <a:custGeom>
              <a:avLst/>
              <a:gdLst/>
              <a:ahLst/>
              <a:cxnLst/>
              <a:rect l="l" t="t" r="r" b="b"/>
              <a:pathLst>
                <a:path w="500" h="2788" extrusionOk="0">
                  <a:moveTo>
                    <a:pt x="249" y="0"/>
                  </a:moveTo>
                  <a:cubicBezTo>
                    <a:pt x="113" y="0"/>
                    <a:pt x="1" y="112"/>
                    <a:pt x="1" y="249"/>
                  </a:cubicBezTo>
                  <a:lnTo>
                    <a:pt x="1" y="2537"/>
                  </a:lnTo>
                  <a:cubicBezTo>
                    <a:pt x="1" y="2676"/>
                    <a:pt x="113" y="2787"/>
                    <a:pt x="249" y="2787"/>
                  </a:cubicBezTo>
                  <a:cubicBezTo>
                    <a:pt x="388" y="2787"/>
                    <a:pt x="500" y="2676"/>
                    <a:pt x="500" y="2537"/>
                  </a:cubicBezTo>
                  <a:lnTo>
                    <a:pt x="500" y="249"/>
                  </a:lnTo>
                  <a:cubicBezTo>
                    <a:pt x="500" y="112"/>
                    <a:pt x="388" y="0"/>
                    <a:pt x="249" y="0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7540496" y="1758036"/>
              <a:ext cx="85301" cy="475633"/>
            </a:xfrm>
            <a:custGeom>
              <a:avLst/>
              <a:gdLst/>
              <a:ahLst/>
              <a:cxnLst/>
              <a:rect l="l" t="t" r="r" b="b"/>
              <a:pathLst>
                <a:path w="500" h="2788" extrusionOk="0">
                  <a:moveTo>
                    <a:pt x="251" y="0"/>
                  </a:moveTo>
                  <a:cubicBezTo>
                    <a:pt x="113" y="2"/>
                    <a:pt x="1" y="112"/>
                    <a:pt x="1" y="250"/>
                  </a:cubicBezTo>
                  <a:lnTo>
                    <a:pt x="1" y="2539"/>
                  </a:lnTo>
                  <a:cubicBezTo>
                    <a:pt x="1" y="2677"/>
                    <a:pt x="113" y="2787"/>
                    <a:pt x="251" y="2787"/>
                  </a:cubicBezTo>
                  <a:cubicBezTo>
                    <a:pt x="387" y="2787"/>
                    <a:pt x="499" y="2677"/>
                    <a:pt x="499" y="2539"/>
                  </a:cubicBezTo>
                  <a:lnTo>
                    <a:pt x="499" y="250"/>
                  </a:lnTo>
                  <a:cubicBezTo>
                    <a:pt x="499" y="112"/>
                    <a:pt x="387" y="2"/>
                    <a:pt x="251" y="0"/>
                  </a:cubicBezTo>
                  <a:close/>
                </a:path>
              </a:pathLst>
            </a:custGeom>
            <a:solidFill>
              <a:srgbClr val="92A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7513029" y="1979816"/>
              <a:ext cx="57664" cy="272960"/>
            </a:xfrm>
            <a:custGeom>
              <a:avLst/>
              <a:gdLst/>
              <a:ahLst/>
              <a:cxnLst/>
              <a:rect l="l" t="t" r="r" b="b"/>
              <a:pathLst>
                <a:path w="338" h="1600" extrusionOk="0">
                  <a:moveTo>
                    <a:pt x="170" y="0"/>
                  </a:moveTo>
                  <a:cubicBezTo>
                    <a:pt x="76" y="0"/>
                    <a:pt x="0" y="74"/>
                    <a:pt x="0" y="168"/>
                  </a:cubicBezTo>
                  <a:lnTo>
                    <a:pt x="0" y="1431"/>
                  </a:lnTo>
                  <a:cubicBezTo>
                    <a:pt x="0" y="1524"/>
                    <a:pt x="76" y="1599"/>
                    <a:pt x="170" y="1599"/>
                  </a:cubicBezTo>
                  <a:cubicBezTo>
                    <a:pt x="262" y="1599"/>
                    <a:pt x="338" y="1524"/>
                    <a:pt x="338" y="1431"/>
                  </a:cubicBezTo>
                  <a:lnTo>
                    <a:pt x="338" y="168"/>
                  </a:lnTo>
                  <a:cubicBezTo>
                    <a:pt x="338" y="74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7425681" y="2201254"/>
              <a:ext cx="211035" cy="344783"/>
            </a:xfrm>
            <a:custGeom>
              <a:avLst/>
              <a:gdLst/>
              <a:ahLst/>
              <a:cxnLst/>
              <a:rect l="l" t="t" r="r" b="b"/>
              <a:pathLst>
                <a:path w="1237" h="2021" extrusionOk="0">
                  <a:moveTo>
                    <a:pt x="1" y="0"/>
                  </a:moveTo>
                  <a:lnTo>
                    <a:pt x="1" y="2021"/>
                  </a:lnTo>
                  <a:lnTo>
                    <a:pt x="1236" y="2021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7D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8698375" y="1870802"/>
              <a:ext cx="85301" cy="475974"/>
            </a:xfrm>
            <a:custGeom>
              <a:avLst/>
              <a:gdLst/>
              <a:ahLst/>
              <a:cxnLst/>
              <a:rect l="l" t="t" r="r" b="b"/>
              <a:pathLst>
                <a:path w="500" h="2790" extrusionOk="0">
                  <a:moveTo>
                    <a:pt x="251" y="1"/>
                  </a:moveTo>
                  <a:cubicBezTo>
                    <a:pt x="113" y="2"/>
                    <a:pt x="1" y="113"/>
                    <a:pt x="1" y="251"/>
                  </a:cubicBezTo>
                  <a:lnTo>
                    <a:pt x="1" y="2539"/>
                  </a:lnTo>
                  <a:cubicBezTo>
                    <a:pt x="1" y="2678"/>
                    <a:pt x="113" y="2788"/>
                    <a:pt x="251" y="2789"/>
                  </a:cubicBezTo>
                  <a:cubicBezTo>
                    <a:pt x="387" y="2788"/>
                    <a:pt x="499" y="2678"/>
                    <a:pt x="499" y="2539"/>
                  </a:cubicBezTo>
                  <a:lnTo>
                    <a:pt x="499" y="251"/>
                  </a:lnTo>
                  <a:cubicBezTo>
                    <a:pt x="499" y="113"/>
                    <a:pt x="387" y="2"/>
                    <a:pt x="251" y="1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8780947" y="1752406"/>
              <a:ext cx="85472" cy="475633"/>
            </a:xfrm>
            <a:custGeom>
              <a:avLst/>
              <a:gdLst/>
              <a:ahLst/>
              <a:cxnLst/>
              <a:rect l="l" t="t" r="r" b="b"/>
              <a:pathLst>
                <a:path w="501" h="2788" extrusionOk="0">
                  <a:moveTo>
                    <a:pt x="251" y="0"/>
                  </a:moveTo>
                  <a:cubicBezTo>
                    <a:pt x="112" y="0"/>
                    <a:pt x="2" y="112"/>
                    <a:pt x="0" y="250"/>
                  </a:cubicBezTo>
                  <a:lnTo>
                    <a:pt x="0" y="2537"/>
                  </a:lnTo>
                  <a:cubicBezTo>
                    <a:pt x="2" y="2676"/>
                    <a:pt x="112" y="2788"/>
                    <a:pt x="251" y="2788"/>
                  </a:cubicBezTo>
                  <a:cubicBezTo>
                    <a:pt x="389" y="2788"/>
                    <a:pt x="499" y="2676"/>
                    <a:pt x="501" y="2537"/>
                  </a:cubicBezTo>
                  <a:lnTo>
                    <a:pt x="501" y="250"/>
                  </a:lnTo>
                  <a:cubicBezTo>
                    <a:pt x="499" y="112"/>
                    <a:pt x="389" y="0"/>
                    <a:pt x="251" y="0"/>
                  </a:cubicBezTo>
                  <a:close/>
                </a:path>
              </a:pathLst>
            </a:custGeom>
            <a:solidFill>
              <a:srgbClr val="92A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8753650" y="1973845"/>
              <a:ext cx="57834" cy="273301"/>
            </a:xfrm>
            <a:custGeom>
              <a:avLst/>
              <a:gdLst/>
              <a:ahLst/>
              <a:cxnLst/>
              <a:rect l="l" t="t" r="r" b="b"/>
              <a:pathLst>
                <a:path w="339" h="1602" extrusionOk="0">
                  <a:moveTo>
                    <a:pt x="169" y="0"/>
                  </a:moveTo>
                  <a:cubicBezTo>
                    <a:pt x="77" y="0"/>
                    <a:pt x="1" y="76"/>
                    <a:pt x="1" y="170"/>
                  </a:cubicBezTo>
                  <a:lnTo>
                    <a:pt x="1" y="1432"/>
                  </a:lnTo>
                  <a:cubicBezTo>
                    <a:pt x="1" y="1526"/>
                    <a:pt x="77" y="1600"/>
                    <a:pt x="169" y="1601"/>
                  </a:cubicBezTo>
                  <a:cubicBezTo>
                    <a:pt x="262" y="1600"/>
                    <a:pt x="337" y="1526"/>
                    <a:pt x="338" y="1432"/>
                  </a:cubicBezTo>
                  <a:lnTo>
                    <a:pt x="338" y="170"/>
                  </a:lnTo>
                  <a:cubicBezTo>
                    <a:pt x="337" y="76"/>
                    <a:pt x="262" y="0"/>
                    <a:pt x="169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8666131" y="2195283"/>
              <a:ext cx="211035" cy="345124"/>
            </a:xfrm>
            <a:custGeom>
              <a:avLst/>
              <a:gdLst/>
              <a:ahLst/>
              <a:cxnLst/>
              <a:rect l="l" t="t" r="r" b="b"/>
              <a:pathLst>
                <a:path w="1237" h="2023" extrusionOk="0">
                  <a:moveTo>
                    <a:pt x="1" y="1"/>
                  </a:moveTo>
                  <a:lnTo>
                    <a:pt x="1" y="2023"/>
                  </a:lnTo>
                  <a:lnTo>
                    <a:pt x="1236" y="202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7D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7662136" y="2929034"/>
              <a:ext cx="671491" cy="53568"/>
            </a:xfrm>
            <a:custGeom>
              <a:avLst/>
              <a:gdLst/>
              <a:ahLst/>
              <a:cxnLst/>
              <a:rect l="l" t="t" r="r" b="b"/>
              <a:pathLst>
                <a:path w="3936" h="314" extrusionOk="0"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282"/>
                  </a:lnTo>
                  <a:cubicBezTo>
                    <a:pt x="0" y="300"/>
                    <a:pt x="13" y="313"/>
                    <a:pt x="30" y="313"/>
                  </a:cubicBezTo>
                  <a:lnTo>
                    <a:pt x="3905" y="313"/>
                  </a:lnTo>
                  <a:cubicBezTo>
                    <a:pt x="3923" y="313"/>
                    <a:pt x="3936" y="300"/>
                    <a:pt x="3936" y="282"/>
                  </a:cubicBezTo>
                  <a:lnTo>
                    <a:pt x="3936" y="30"/>
                  </a:lnTo>
                  <a:cubicBezTo>
                    <a:pt x="3936" y="14"/>
                    <a:pt x="3923" y="1"/>
                    <a:pt x="3905" y="1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7572740" y="2947459"/>
              <a:ext cx="179644" cy="1781917"/>
            </a:xfrm>
            <a:custGeom>
              <a:avLst/>
              <a:gdLst/>
              <a:ahLst/>
              <a:cxnLst/>
              <a:rect l="l" t="t" r="r" b="b"/>
              <a:pathLst>
                <a:path w="1053" h="10445" extrusionOk="0">
                  <a:moveTo>
                    <a:pt x="918" y="0"/>
                  </a:moveTo>
                  <a:cubicBezTo>
                    <a:pt x="854" y="0"/>
                    <a:pt x="799" y="57"/>
                    <a:pt x="792" y="131"/>
                  </a:cubicBezTo>
                  <a:lnTo>
                    <a:pt x="8" y="10289"/>
                  </a:lnTo>
                  <a:cubicBezTo>
                    <a:pt x="1" y="10368"/>
                    <a:pt x="54" y="10437"/>
                    <a:pt x="123" y="10444"/>
                  </a:cubicBezTo>
                  <a:lnTo>
                    <a:pt x="134" y="10444"/>
                  </a:lnTo>
                  <a:cubicBezTo>
                    <a:pt x="200" y="10444"/>
                    <a:pt x="256" y="10388"/>
                    <a:pt x="263" y="10314"/>
                  </a:cubicBezTo>
                  <a:lnTo>
                    <a:pt x="1047" y="156"/>
                  </a:lnTo>
                  <a:cubicBezTo>
                    <a:pt x="1052" y="77"/>
                    <a:pt x="1001" y="8"/>
                    <a:pt x="931" y="1"/>
                  </a:cubicBezTo>
                  <a:cubicBezTo>
                    <a:pt x="926" y="1"/>
                    <a:pt x="922" y="0"/>
                    <a:pt x="918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7761085" y="2947459"/>
              <a:ext cx="179815" cy="1781917"/>
            </a:xfrm>
            <a:custGeom>
              <a:avLst/>
              <a:gdLst/>
              <a:ahLst/>
              <a:cxnLst/>
              <a:rect l="l" t="t" r="r" b="b"/>
              <a:pathLst>
                <a:path w="1054" h="10445" extrusionOk="0">
                  <a:moveTo>
                    <a:pt x="919" y="0"/>
                  </a:moveTo>
                  <a:cubicBezTo>
                    <a:pt x="854" y="0"/>
                    <a:pt x="799" y="57"/>
                    <a:pt x="794" y="131"/>
                  </a:cubicBezTo>
                  <a:lnTo>
                    <a:pt x="8" y="10289"/>
                  </a:lnTo>
                  <a:cubicBezTo>
                    <a:pt x="1" y="10368"/>
                    <a:pt x="54" y="10437"/>
                    <a:pt x="123" y="10444"/>
                  </a:cubicBezTo>
                  <a:lnTo>
                    <a:pt x="134" y="10444"/>
                  </a:lnTo>
                  <a:cubicBezTo>
                    <a:pt x="200" y="10444"/>
                    <a:pt x="256" y="10388"/>
                    <a:pt x="261" y="10314"/>
                  </a:cubicBezTo>
                  <a:lnTo>
                    <a:pt x="1047" y="156"/>
                  </a:lnTo>
                  <a:cubicBezTo>
                    <a:pt x="1054" y="77"/>
                    <a:pt x="1001" y="8"/>
                    <a:pt x="932" y="1"/>
                  </a:cubicBezTo>
                  <a:cubicBezTo>
                    <a:pt x="928" y="1"/>
                    <a:pt x="923" y="0"/>
                    <a:pt x="919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8089665" y="2952577"/>
              <a:ext cx="179644" cy="1782088"/>
            </a:xfrm>
            <a:custGeom>
              <a:avLst/>
              <a:gdLst/>
              <a:ahLst/>
              <a:cxnLst/>
              <a:rect l="l" t="t" r="r" b="b"/>
              <a:pathLst>
                <a:path w="1053" h="10446" extrusionOk="0">
                  <a:moveTo>
                    <a:pt x="134" y="0"/>
                  </a:moveTo>
                  <a:cubicBezTo>
                    <a:pt x="131" y="0"/>
                    <a:pt x="127" y="0"/>
                    <a:pt x="123" y="1"/>
                  </a:cubicBezTo>
                  <a:cubicBezTo>
                    <a:pt x="53" y="7"/>
                    <a:pt x="0" y="78"/>
                    <a:pt x="7" y="155"/>
                  </a:cubicBezTo>
                  <a:lnTo>
                    <a:pt x="793" y="10315"/>
                  </a:lnTo>
                  <a:cubicBezTo>
                    <a:pt x="798" y="10389"/>
                    <a:pt x="854" y="10445"/>
                    <a:pt x="920" y="10445"/>
                  </a:cubicBezTo>
                  <a:lnTo>
                    <a:pt x="931" y="10445"/>
                  </a:lnTo>
                  <a:cubicBezTo>
                    <a:pt x="1000" y="10439"/>
                    <a:pt x="1053" y="10368"/>
                    <a:pt x="1046" y="10291"/>
                  </a:cubicBezTo>
                  <a:lnTo>
                    <a:pt x="260" y="131"/>
                  </a:lnTo>
                  <a:cubicBezTo>
                    <a:pt x="255" y="56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8275110" y="2953942"/>
              <a:ext cx="205064" cy="1779529"/>
            </a:xfrm>
            <a:custGeom>
              <a:avLst/>
              <a:gdLst/>
              <a:ahLst/>
              <a:cxnLst/>
              <a:rect l="l" t="t" r="r" b="b"/>
              <a:pathLst>
                <a:path w="1202" h="10431" extrusionOk="0">
                  <a:moveTo>
                    <a:pt x="134" y="0"/>
                  </a:moveTo>
                  <a:cubicBezTo>
                    <a:pt x="130" y="0"/>
                    <a:pt x="125" y="0"/>
                    <a:pt x="121" y="1"/>
                  </a:cubicBezTo>
                  <a:cubicBezTo>
                    <a:pt x="52" y="9"/>
                    <a:pt x="1" y="78"/>
                    <a:pt x="7" y="157"/>
                  </a:cubicBezTo>
                  <a:lnTo>
                    <a:pt x="940" y="10301"/>
                  </a:lnTo>
                  <a:cubicBezTo>
                    <a:pt x="947" y="10375"/>
                    <a:pt x="1003" y="10431"/>
                    <a:pt x="1067" y="10431"/>
                  </a:cubicBezTo>
                  <a:cubicBezTo>
                    <a:pt x="1072" y="10431"/>
                    <a:pt x="1075" y="10429"/>
                    <a:pt x="1080" y="10429"/>
                  </a:cubicBezTo>
                  <a:cubicBezTo>
                    <a:pt x="1151" y="10421"/>
                    <a:pt x="1202" y="10350"/>
                    <a:pt x="1193" y="10271"/>
                  </a:cubicBezTo>
                  <a:lnTo>
                    <a:pt x="261" y="129"/>
                  </a:lnTo>
                  <a:cubicBezTo>
                    <a:pt x="254" y="55"/>
                    <a:pt x="199" y="0"/>
                    <a:pt x="134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7620850" y="4104809"/>
              <a:ext cx="802002" cy="49303"/>
            </a:xfrm>
            <a:custGeom>
              <a:avLst/>
              <a:gdLst/>
              <a:ahLst/>
              <a:cxnLst/>
              <a:rect l="l" t="t" r="r" b="b"/>
              <a:pathLst>
                <a:path w="4701" h="289" extrusionOk="0">
                  <a:moveTo>
                    <a:pt x="129" y="1"/>
                  </a:moveTo>
                  <a:cubicBezTo>
                    <a:pt x="58" y="1"/>
                    <a:pt x="0" y="65"/>
                    <a:pt x="0" y="146"/>
                  </a:cubicBezTo>
                  <a:cubicBezTo>
                    <a:pt x="0" y="225"/>
                    <a:pt x="58" y="289"/>
                    <a:pt x="129" y="289"/>
                  </a:cubicBezTo>
                  <a:lnTo>
                    <a:pt x="4574" y="289"/>
                  </a:lnTo>
                  <a:cubicBezTo>
                    <a:pt x="4645" y="289"/>
                    <a:pt x="4701" y="225"/>
                    <a:pt x="4701" y="146"/>
                  </a:cubicBezTo>
                  <a:cubicBezTo>
                    <a:pt x="4701" y="65"/>
                    <a:pt x="4645" y="1"/>
                    <a:pt x="4574" y="1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7625797" y="4174243"/>
              <a:ext cx="801832" cy="49303"/>
            </a:xfrm>
            <a:custGeom>
              <a:avLst/>
              <a:gdLst/>
              <a:ahLst/>
              <a:cxnLst/>
              <a:rect l="l" t="t" r="r" b="b"/>
              <a:pathLst>
                <a:path w="4700" h="289" extrusionOk="0">
                  <a:moveTo>
                    <a:pt x="128" y="0"/>
                  </a:moveTo>
                  <a:cubicBezTo>
                    <a:pt x="57" y="0"/>
                    <a:pt x="1" y="63"/>
                    <a:pt x="1" y="143"/>
                  </a:cubicBezTo>
                  <a:cubicBezTo>
                    <a:pt x="1" y="224"/>
                    <a:pt x="57" y="288"/>
                    <a:pt x="128" y="288"/>
                  </a:cubicBezTo>
                  <a:lnTo>
                    <a:pt x="4573" y="288"/>
                  </a:lnTo>
                  <a:cubicBezTo>
                    <a:pt x="4644" y="288"/>
                    <a:pt x="4700" y="224"/>
                    <a:pt x="4700" y="143"/>
                  </a:cubicBezTo>
                  <a:cubicBezTo>
                    <a:pt x="4700" y="63"/>
                    <a:pt x="4644" y="0"/>
                    <a:pt x="4573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7701715" y="2979532"/>
              <a:ext cx="228949" cy="310151"/>
            </a:xfrm>
            <a:custGeom>
              <a:avLst/>
              <a:gdLst/>
              <a:ahLst/>
              <a:cxnLst/>
              <a:rect l="l" t="t" r="r" b="b"/>
              <a:pathLst>
                <a:path w="1342" h="1818" extrusionOk="0">
                  <a:moveTo>
                    <a:pt x="1188" y="0"/>
                  </a:moveTo>
                  <a:cubicBezTo>
                    <a:pt x="775" y="0"/>
                    <a:pt x="439" y="288"/>
                    <a:pt x="217" y="838"/>
                  </a:cubicBezTo>
                  <a:cubicBezTo>
                    <a:pt x="115" y="1101"/>
                    <a:pt x="45" y="1378"/>
                    <a:pt x="10" y="1658"/>
                  </a:cubicBezTo>
                  <a:cubicBezTo>
                    <a:pt x="0" y="1737"/>
                    <a:pt x="51" y="1807"/>
                    <a:pt x="120" y="1817"/>
                  </a:cubicBezTo>
                  <a:lnTo>
                    <a:pt x="137" y="1817"/>
                  </a:lnTo>
                  <a:cubicBezTo>
                    <a:pt x="199" y="1817"/>
                    <a:pt x="255" y="1765"/>
                    <a:pt x="262" y="1694"/>
                  </a:cubicBezTo>
                  <a:cubicBezTo>
                    <a:pt x="263" y="1679"/>
                    <a:pt x="425" y="287"/>
                    <a:pt x="1186" y="287"/>
                  </a:cubicBezTo>
                  <a:lnTo>
                    <a:pt x="1208" y="287"/>
                  </a:lnTo>
                  <a:cubicBezTo>
                    <a:pt x="1209" y="287"/>
                    <a:pt x="1210" y="287"/>
                    <a:pt x="1210" y="287"/>
                  </a:cubicBezTo>
                  <a:cubicBezTo>
                    <a:pt x="1278" y="287"/>
                    <a:pt x="1338" y="225"/>
                    <a:pt x="1339" y="147"/>
                  </a:cubicBezTo>
                  <a:cubicBezTo>
                    <a:pt x="1341" y="68"/>
                    <a:pt x="1287" y="2"/>
                    <a:pt x="1216" y="1"/>
                  </a:cubicBezTo>
                  <a:cubicBezTo>
                    <a:pt x="1207" y="0"/>
                    <a:pt x="1197" y="0"/>
                    <a:pt x="1188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7904562" y="2968613"/>
              <a:ext cx="228949" cy="310321"/>
            </a:xfrm>
            <a:custGeom>
              <a:avLst/>
              <a:gdLst/>
              <a:ahLst/>
              <a:cxnLst/>
              <a:rect l="l" t="t" r="r" b="b"/>
              <a:pathLst>
                <a:path w="1342" h="1819" extrusionOk="0">
                  <a:moveTo>
                    <a:pt x="1189" y="0"/>
                  </a:moveTo>
                  <a:cubicBezTo>
                    <a:pt x="774" y="0"/>
                    <a:pt x="440" y="288"/>
                    <a:pt x="218" y="840"/>
                  </a:cubicBezTo>
                  <a:cubicBezTo>
                    <a:pt x="116" y="1103"/>
                    <a:pt x="45" y="1378"/>
                    <a:pt x="9" y="1659"/>
                  </a:cubicBezTo>
                  <a:cubicBezTo>
                    <a:pt x="1" y="1736"/>
                    <a:pt x="50" y="1809"/>
                    <a:pt x="121" y="1819"/>
                  </a:cubicBezTo>
                  <a:lnTo>
                    <a:pt x="136" y="1819"/>
                  </a:lnTo>
                  <a:cubicBezTo>
                    <a:pt x="200" y="1819"/>
                    <a:pt x="254" y="1766"/>
                    <a:pt x="262" y="1694"/>
                  </a:cubicBezTo>
                  <a:cubicBezTo>
                    <a:pt x="264" y="1679"/>
                    <a:pt x="425" y="287"/>
                    <a:pt x="1187" y="287"/>
                  </a:cubicBezTo>
                  <a:lnTo>
                    <a:pt x="1208" y="287"/>
                  </a:lnTo>
                  <a:cubicBezTo>
                    <a:pt x="1210" y="287"/>
                    <a:pt x="1212" y="287"/>
                    <a:pt x="1214" y="287"/>
                  </a:cubicBezTo>
                  <a:cubicBezTo>
                    <a:pt x="1282" y="287"/>
                    <a:pt x="1337" y="226"/>
                    <a:pt x="1340" y="149"/>
                  </a:cubicBezTo>
                  <a:cubicBezTo>
                    <a:pt x="1342" y="70"/>
                    <a:pt x="1286" y="2"/>
                    <a:pt x="1217" y="1"/>
                  </a:cubicBezTo>
                  <a:cubicBezTo>
                    <a:pt x="1207" y="0"/>
                    <a:pt x="1198" y="0"/>
                    <a:pt x="1189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7905415" y="2973902"/>
              <a:ext cx="228949" cy="310321"/>
            </a:xfrm>
            <a:custGeom>
              <a:avLst/>
              <a:gdLst/>
              <a:ahLst/>
              <a:cxnLst/>
              <a:rect l="l" t="t" r="r" b="b"/>
              <a:pathLst>
                <a:path w="1342" h="1819" extrusionOk="0">
                  <a:moveTo>
                    <a:pt x="155" y="0"/>
                  </a:moveTo>
                  <a:cubicBezTo>
                    <a:pt x="146" y="0"/>
                    <a:pt x="137" y="1"/>
                    <a:pt x="127" y="1"/>
                  </a:cubicBezTo>
                  <a:cubicBezTo>
                    <a:pt x="57" y="2"/>
                    <a:pt x="1" y="68"/>
                    <a:pt x="4" y="149"/>
                  </a:cubicBezTo>
                  <a:cubicBezTo>
                    <a:pt x="6" y="227"/>
                    <a:pt x="62" y="287"/>
                    <a:pt x="131" y="287"/>
                  </a:cubicBezTo>
                  <a:cubicBezTo>
                    <a:pt x="132" y="287"/>
                    <a:pt x="133" y="287"/>
                    <a:pt x="134" y="287"/>
                  </a:cubicBezTo>
                  <a:cubicBezTo>
                    <a:pt x="142" y="287"/>
                    <a:pt x="149" y="287"/>
                    <a:pt x="157" y="287"/>
                  </a:cubicBezTo>
                  <a:cubicBezTo>
                    <a:pt x="915" y="287"/>
                    <a:pt x="1078" y="1676"/>
                    <a:pt x="1080" y="1694"/>
                  </a:cubicBezTo>
                  <a:cubicBezTo>
                    <a:pt x="1088" y="1766"/>
                    <a:pt x="1144" y="1819"/>
                    <a:pt x="1207" y="1819"/>
                  </a:cubicBezTo>
                  <a:lnTo>
                    <a:pt x="1221" y="1819"/>
                  </a:lnTo>
                  <a:cubicBezTo>
                    <a:pt x="1292" y="1809"/>
                    <a:pt x="1342" y="1737"/>
                    <a:pt x="1333" y="1659"/>
                  </a:cubicBezTo>
                  <a:cubicBezTo>
                    <a:pt x="1297" y="1378"/>
                    <a:pt x="1226" y="1103"/>
                    <a:pt x="1124" y="840"/>
                  </a:cubicBezTo>
                  <a:cubicBezTo>
                    <a:pt x="902" y="288"/>
                    <a:pt x="568" y="0"/>
                    <a:pt x="155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8103655" y="2973902"/>
              <a:ext cx="228949" cy="310321"/>
            </a:xfrm>
            <a:custGeom>
              <a:avLst/>
              <a:gdLst/>
              <a:ahLst/>
              <a:cxnLst/>
              <a:rect l="l" t="t" r="r" b="b"/>
              <a:pathLst>
                <a:path w="1342" h="1819" extrusionOk="0">
                  <a:moveTo>
                    <a:pt x="153" y="0"/>
                  </a:moveTo>
                  <a:cubicBezTo>
                    <a:pt x="144" y="0"/>
                    <a:pt x="135" y="1"/>
                    <a:pt x="125" y="1"/>
                  </a:cubicBezTo>
                  <a:cubicBezTo>
                    <a:pt x="56" y="2"/>
                    <a:pt x="0" y="68"/>
                    <a:pt x="2" y="147"/>
                  </a:cubicBezTo>
                  <a:cubicBezTo>
                    <a:pt x="5" y="224"/>
                    <a:pt x="60" y="287"/>
                    <a:pt x="128" y="287"/>
                  </a:cubicBezTo>
                  <a:cubicBezTo>
                    <a:pt x="130" y="287"/>
                    <a:pt x="132" y="287"/>
                    <a:pt x="134" y="287"/>
                  </a:cubicBezTo>
                  <a:lnTo>
                    <a:pt x="155" y="287"/>
                  </a:lnTo>
                  <a:cubicBezTo>
                    <a:pt x="915" y="287"/>
                    <a:pt x="1078" y="1676"/>
                    <a:pt x="1080" y="1694"/>
                  </a:cubicBezTo>
                  <a:cubicBezTo>
                    <a:pt x="1088" y="1766"/>
                    <a:pt x="1142" y="1819"/>
                    <a:pt x="1206" y="1819"/>
                  </a:cubicBezTo>
                  <a:cubicBezTo>
                    <a:pt x="1211" y="1819"/>
                    <a:pt x="1216" y="1819"/>
                    <a:pt x="1221" y="1817"/>
                  </a:cubicBezTo>
                  <a:cubicBezTo>
                    <a:pt x="1292" y="1809"/>
                    <a:pt x="1341" y="1737"/>
                    <a:pt x="1333" y="1658"/>
                  </a:cubicBezTo>
                  <a:cubicBezTo>
                    <a:pt x="1297" y="1378"/>
                    <a:pt x="1226" y="1102"/>
                    <a:pt x="1124" y="838"/>
                  </a:cubicBezTo>
                  <a:cubicBezTo>
                    <a:pt x="902" y="288"/>
                    <a:pt x="568" y="0"/>
                    <a:pt x="153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7608396" y="4195398"/>
              <a:ext cx="244985" cy="230822"/>
            </a:xfrm>
            <a:custGeom>
              <a:avLst/>
              <a:gdLst/>
              <a:ahLst/>
              <a:cxnLst/>
              <a:rect l="l" t="t" r="r" b="b"/>
              <a:pathLst>
                <a:path w="1436" h="1353" extrusionOk="0">
                  <a:moveTo>
                    <a:pt x="1272" y="1"/>
                  </a:moveTo>
                  <a:cubicBezTo>
                    <a:pt x="920" y="1"/>
                    <a:pt x="595" y="198"/>
                    <a:pt x="328" y="576"/>
                  </a:cubicBezTo>
                  <a:cubicBezTo>
                    <a:pt x="202" y="755"/>
                    <a:pt x="100" y="951"/>
                    <a:pt x="26" y="1158"/>
                  </a:cubicBezTo>
                  <a:cubicBezTo>
                    <a:pt x="1" y="1232"/>
                    <a:pt x="34" y="1314"/>
                    <a:pt x="100" y="1342"/>
                  </a:cubicBezTo>
                  <a:cubicBezTo>
                    <a:pt x="114" y="1349"/>
                    <a:pt x="129" y="1352"/>
                    <a:pt x="144" y="1352"/>
                  </a:cubicBezTo>
                  <a:cubicBezTo>
                    <a:pt x="200" y="1350"/>
                    <a:pt x="249" y="1313"/>
                    <a:pt x="264" y="1258"/>
                  </a:cubicBezTo>
                  <a:cubicBezTo>
                    <a:pt x="267" y="1249"/>
                    <a:pt x="602" y="287"/>
                    <a:pt x="1275" y="287"/>
                  </a:cubicBezTo>
                  <a:cubicBezTo>
                    <a:pt x="1284" y="287"/>
                    <a:pt x="1293" y="287"/>
                    <a:pt x="1302" y="288"/>
                  </a:cubicBezTo>
                  <a:cubicBezTo>
                    <a:pt x="1304" y="288"/>
                    <a:pt x="1306" y="288"/>
                    <a:pt x="1308" y="288"/>
                  </a:cubicBezTo>
                  <a:cubicBezTo>
                    <a:pt x="1374" y="288"/>
                    <a:pt x="1432" y="226"/>
                    <a:pt x="1434" y="149"/>
                  </a:cubicBezTo>
                  <a:cubicBezTo>
                    <a:pt x="1436" y="70"/>
                    <a:pt x="1380" y="5"/>
                    <a:pt x="1311" y="1"/>
                  </a:cubicBezTo>
                  <a:cubicBezTo>
                    <a:pt x="1298" y="1"/>
                    <a:pt x="1285" y="1"/>
                    <a:pt x="1272" y="1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7811413" y="4195398"/>
              <a:ext cx="244985" cy="230822"/>
            </a:xfrm>
            <a:custGeom>
              <a:avLst/>
              <a:gdLst/>
              <a:ahLst/>
              <a:cxnLst/>
              <a:rect l="l" t="t" r="r" b="b"/>
              <a:pathLst>
                <a:path w="1436" h="1353" extrusionOk="0">
                  <a:moveTo>
                    <a:pt x="1272" y="1"/>
                  </a:moveTo>
                  <a:cubicBezTo>
                    <a:pt x="920" y="1"/>
                    <a:pt x="595" y="198"/>
                    <a:pt x="328" y="576"/>
                  </a:cubicBezTo>
                  <a:cubicBezTo>
                    <a:pt x="201" y="755"/>
                    <a:pt x="99" y="951"/>
                    <a:pt x="25" y="1158"/>
                  </a:cubicBezTo>
                  <a:cubicBezTo>
                    <a:pt x="0" y="1232"/>
                    <a:pt x="33" y="1314"/>
                    <a:pt x="99" y="1342"/>
                  </a:cubicBezTo>
                  <a:cubicBezTo>
                    <a:pt x="112" y="1349"/>
                    <a:pt x="129" y="1352"/>
                    <a:pt x="144" y="1352"/>
                  </a:cubicBezTo>
                  <a:cubicBezTo>
                    <a:pt x="200" y="1350"/>
                    <a:pt x="249" y="1313"/>
                    <a:pt x="264" y="1258"/>
                  </a:cubicBezTo>
                  <a:cubicBezTo>
                    <a:pt x="267" y="1249"/>
                    <a:pt x="602" y="287"/>
                    <a:pt x="1273" y="287"/>
                  </a:cubicBezTo>
                  <a:cubicBezTo>
                    <a:pt x="1282" y="287"/>
                    <a:pt x="1291" y="287"/>
                    <a:pt x="1300" y="288"/>
                  </a:cubicBezTo>
                  <a:cubicBezTo>
                    <a:pt x="1302" y="288"/>
                    <a:pt x="1304" y="288"/>
                    <a:pt x="1306" y="288"/>
                  </a:cubicBezTo>
                  <a:cubicBezTo>
                    <a:pt x="1374" y="288"/>
                    <a:pt x="1430" y="226"/>
                    <a:pt x="1434" y="149"/>
                  </a:cubicBezTo>
                  <a:cubicBezTo>
                    <a:pt x="1435" y="70"/>
                    <a:pt x="1379" y="5"/>
                    <a:pt x="1310" y="1"/>
                  </a:cubicBezTo>
                  <a:cubicBezTo>
                    <a:pt x="1297" y="1"/>
                    <a:pt x="1285" y="1"/>
                    <a:pt x="1272" y="1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8185544" y="4195398"/>
              <a:ext cx="245326" cy="230822"/>
            </a:xfrm>
            <a:custGeom>
              <a:avLst/>
              <a:gdLst/>
              <a:ahLst/>
              <a:cxnLst/>
              <a:rect l="l" t="t" r="r" b="b"/>
              <a:pathLst>
                <a:path w="1438" h="1353" extrusionOk="0">
                  <a:moveTo>
                    <a:pt x="165" y="1"/>
                  </a:moveTo>
                  <a:cubicBezTo>
                    <a:pt x="153" y="1"/>
                    <a:pt x="140" y="1"/>
                    <a:pt x="127" y="1"/>
                  </a:cubicBezTo>
                  <a:cubicBezTo>
                    <a:pt x="57" y="5"/>
                    <a:pt x="1" y="72"/>
                    <a:pt x="4" y="151"/>
                  </a:cubicBezTo>
                  <a:cubicBezTo>
                    <a:pt x="6" y="227"/>
                    <a:pt x="63" y="289"/>
                    <a:pt x="133" y="289"/>
                  </a:cubicBezTo>
                  <a:cubicBezTo>
                    <a:pt x="134" y="289"/>
                    <a:pt x="135" y="289"/>
                    <a:pt x="136" y="289"/>
                  </a:cubicBezTo>
                  <a:cubicBezTo>
                    <a:pt x="145" y="289"/>
                    <a:pt x="155" y="289"/>
                    <a:pt x="164" y="289"/>
                  </a:cubicBezTo>
                  <a:cubicBezTo>
                    <a:pt x="835" y="289"/>
                    <a:pt x="1169" y="1250"/>
                    <a:pt x="1174" y="1260"/>
                  </a:cubicBezTo>
                  <a:cubicBezTo>
                    <a:pt x="1189" y="1313"/>
                    <a:pt x="1236" y="1350"/>
                    <a:pt x="1292" y="1352"/>
                  </a:cubicBezTo>
                  <a:cubicBezTo>
                    <a:pt x="1307" y="1352"/>
                    <a:pt x="1324" y="1349"/>
                    <a:pt x="1337" y="1342"/>
                  </a:cubicBezTo>
                  <a:cubicBezTo>
                    <a:pt x="1403" y="1314"/>
                    <a:pt x="1437" y="1232"/>
                    <a:pt x="1412" y="1158"/>
                  </a:cubicBezTo>
                  <a:cubicBezTo>
                    <a:pt x="1337" y="951"/>
                    <a:pt x="1235" y="755"/>
                    <a:pt x="1110" y="576"/>
                  </a:cubicBezTo>
                  <a:cubicBezTo>
                    <a:pt x="843" y="199"/>
                    <a:pt x="516" y="1"/>
                    <a:pt x="165" y="1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8007094" y="4206146"/>
              <a:ext cx="244815" cy="230651"/>
            </a:xfrm>
            <a:custGeom>
              <a:avLst/>
              <a:gdLst/>
              <a:ahLst/>
              <a:cxnLst/>
              <a:rect l="l" t="t" r="r" b="b"/>
              <a:pathLst>
                <a:path w="1435" h="1352" extrusionOk="0">
                  <a:moveTo>
                    <a:pt x="163" y="0"/>
                  </a:moveTo>
                  <a:cubicBezTo>
                    <a:pt x="151" y="0"/>
                    <a:pt x="138" y="0"/>
                    <a:pt x="125" y="1"/>
                  </a:cubicBezTo>
                  <a:cubicBezTo>
                    <a:pt x="55" y="4"/>
                    <a:pt x="0" y="70"/>
                    <a:pt x="2" y="149"/>
                  </a:cubicBezTo>
                  <a:cubicBezTo>
                    <a:pt x="5" y="227"/>
                    <a:pt x="63" y="287"/>
                    <a:pt x="131" y="287"/>
                  </a:cubicBezTo>
                  <a:cubicBezTo>
                    <a:pt x="132" y="287"/>
                    <a:pt x="133" y="287"/>
                    <a:pt x="134" y="287"/>
                  </a:cubicBezTo>
                  <a:lnTo>
                    <a:pt x="162" y="287"/>
                  </a:lnTo>
                  <a:cubicBezTo>
                    <a:pt x="834" y="287"/>
                    <a:pt x="1168" y="1250"/>
                    <a:pt x="1172" y="1259"/>
                  </a:cubicBezTo>
                  <a:cubicBezTo>
                    <a:pt x="1187" y="1312"/>
                    <a:pt x="1234" y="1350"/>
                    <a:pt x="1290" y="1352"/>
                  </a:cubicBezTo>
                  <a:cubicBezTo>
                    <a:pt x="1307" y="1352"/>
                    <a:pt x="1321" y="1348"/>
                    <a:pt x="1336" y="1342"/>
                  </a:cubicBezTo>
                  <a:cubicBezTo>
                    <a:pt x="1402" y="1314"/>
                    <a:pt x="1435" y="1230"/>
                    <a:pt x="1410" y="1157"/>
                  </a:cubicBezTo>
                  <a:cubicBezTo>
                    <a:pt x="1335" y="950"/>
                    <a:pt x="1233" y="754"/>
                    <a:pt x="1108" y="575"/>
                  </a:cubicBezTo>
                  <a:cubicBezTo>
                    <a:pt x="841" y="199"/>
                    <a:pt x="516" y="0"/>
                    <a:pt x="163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7673225" y="2952406"/>
              <a:ext cx="230143" cy="315951"/>
            </a:xfrm>
            <a:custGeom>
              <a:avLst/>
              <a:gdLst/>
              <a:ahLst/>
              <a:cxnLst/>
              <a:rect l="l" t="t" r="r" b="b"/>
              <a:pathLst>
                <a:path w="1349" h="1852" extrusionOk="0">
                  <a:moveTo>
                    <a:pt x="162" y="1"/>
                  </a:moveTo>
                  <a:cubicBezTo>
                    <a:pt x="149" y="1"/>
                    <a:pt x="137" y="1"/>
                    <a:pt x="124" y="2"/>
                  </a:cubicBezTo>
                  <a:cubicBezTo>
                    <a:pt x="55" y="7"/>
                    <a:pt x="1" y="74"/>
                    <a:pt x="4" y="153"/>
                  </a:cubicBezTo>
                  <a:cubicBezTo>
                    <a:pt x="9" y="229"/>
                    <a:pt x="66" y="288"/>
                    <a:pt x="131" y="288"/>
                  </a:cubicBezTo>
                  <a:cubicBezTo>
                    <a:pt x="134" y="288"/>
                    <a:pt x="137" y="288"/>
                    <a:pt x="139" y="288"/>
                  </a:cubicBezTo>
                  <a:cubicBezTo>
                    <a:pt x="147" y="288"/>
                    <a:pt x="154" y="287"/>
                    <a:pt x="161" y="287"/>
                  </a:cubicBezTo>
                  <a:cubicBezTo>
                    <a:pt x="666" y="287"/>
                    <a:pt x="998" y="1332"/>
                    <a:pt x="1085" y="1741"/>
                  </a:cubicBezTo>
                  <a:cubicBezTo>
                    <a:pt x="1095" y="1803"/>
                    <a:pt x="1146" y="1848"/>
                    <a:pt x="1209" y="1851"/>
                  </a:cubicBezTo>
                  <a:cubicBezTo>
                    <a:pt x="1219" y="1851"/>
                    <a:pt x="1228" y="1849"/>
                    <a:pt x="1238" y="1848"/>
                  </a:cubicBezTo>
                  <a:cubicBezTo>
                    <a:pt x="1306" y="1830"/>
                    <a:pt x="1348" y="1752"/>
                    <a:pt x="1332" y="1675"/>
                  </a:cubicBezTo>
                  <a:cubicBezTo>
                    <a:pt x="1317" y="1605"/>
                    <a:pt x="966" y="1"/>
                    <a:pt x="162" y="1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8131122" y="2995397"/>
              <a:ext cx="186469" cy="304862"/>
            </a:xfrm>
            <a:custGeom>
              <a:avLst/>
              <a:gdLst/>
              <a:ahLst/>
              <a:cxnLst/>
              <a:rect l="l" t="t" r="r" b="b"/>
              <a:pathLst>
                <a:path w="1093" h="1787" extrusionOk="0">
                  <a:moveTo>
                    <a:pt x="937" y="0"/>
                  </a:moveTo>
                  <a:cubicBezTo>
                    <a:pt x="304" y="0"/>
                    <a:pt x="41" y="1449"/>
                    <a:pt x="14" y="1617"/>
                  </a:cubicBezTo>
                  <a:cubicBezTo>
                    <a:pt x="1" y="1695"/>
                    <a:pt x="47" y="1770"/>
                    <a:pt x="116" y="1785"/>
                  </a:cubicBezTo>
                  <a:cubicBezTo>
                    <a:pt x="122" y="1787"/>
                    <a:pt x="130" y="1787"/>
                    <a:pt x="139" y="1787"/>
                  </a:cubicBezTo>
                  <a:cubicBezTo>
                    <a:pt x="203" y="1783"/>
                    <a:pt x="256" y="1736"/>
                    <a:pt x="264" y="1672"/>
                  </a:cubicBezTo>
                  <a:cubicBezTo>
                    <a:pt x="341" y="1214"/>
                    <a:pt x="606" y="286"/>
                    <a:pt x="937" y="286"/>
                  </a:cubicBezTo>
                  <a:lnTo>
                    <a:pt x="952" y="286"/>
                  </a:lnTo>
                  <a:cubicBezTo>
                    <a:pt x="955" y="286"/>
                    <a:pt x="958" y="287"/>
                    <a:pt x="962" y="287"/>
                  </a:cubicBezTo>
                  <a:cubicBezTo>
                    <a:pt x="1027" y="287"/>
                    <a:pt x="1082" y="228"/>
                    <a:pt x="1086" y="153"/>
                  </a:cubicBezTo>
                  <a:cubicBezTo>
                    <a:pt x="1093" y="76"/>
                    <a:pt x="1039" y="6"/>
                    <a:pt x="970" y="1"/>
                  </a:cubicBezTo>
                  <a:cubicBezTo>
                    <a:pt x="959" y="1"/>
                    <a:pt x="948" y="0"/>
                    <a:pt x="937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7637910" y="2874613"/>
              <a:ext cx="715166" cy="70799"/>
            </a:xfrm>
            <a:custGeom>
              <a:avLst/>
              <a:gdLst/>
              <a:ahLst/>
              <a:cxnLst/>
              <a:rect l="l" t="t" r="r" b="b"/>
              <a:pathLst>
                <a:path w="4192" h="415" extrusionOk="0">
                  <a:moveTo>
                    <a:pt x="40" y="0"/>
                  </a:moveTo>
                  <a:cubicBezTo>
                    <a:pt x="17" y="0"/>
                    <a:pt x="1" y="18"/>
                    <a:pt x="1" y="41"/>
                  </a:cubicBezTo>
                  <a:lnTo>
                    <a:pt x="1" y="375"/>
                  </a:lnTo>
                  <a:cubicBezTo>
                    <a:pt x="1" y="397"/>
                    <a:pt x="17" y="415"/>
                    <a:pt x="40" y="415"/>
                  </a:cubicBezTo>
                  <a:lnTo>
                    <a:pt x="4150" y="415"/>
                  </a:lnTo>
                  <a:cubicBezTo>
                    <a:pt x="4173" y="415"/>
                    <a:pt x="4191" y="397"/>
                    <a:pt x="4191" y="375"/>
                  </a:cubicBezTo>
                  <a:lnTo>
                    <a:pt x="4191" y="41"/>
                  </a:lnTo>
                  <a:cubicBezTo>
                    <a:pt x="4191" y="18"/>
                    <a:pt x="4173" y="0"/>
                    <a:pt x="4150" y="0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6470307" y="2929034"/>
              <a:ext cx="671491" cy="53568"/>
            </a:xfrm>
            <a:custGeom>
              <a:avLst/>
              <a:gdLst/>
              <a:ahLst/>
              <a:cxnLst/>
              <a:rect l="l" t="t" r="r" b="b"/>
              <a:pathLst>
                <a:path w="3936" h="314" extrusionOk="0">
                  <a:moveTo>
                    <a:pt x="30" y="1"/>
                  </a:moveTo>
                  <a:cubicBezTo>
                    <a:pt x="13" y="1"/>
                    <a:pt x="0" y="14"/>
                    <a:pt x="0" y="30"/>
                  </a:cubicBezTo>
                  <a:lnTo>
                    <a:pt x="0" y="282"/>
                  </a:lnTo>
                  <a:cubicBezTo>
                    <a:pt x="0" y="300"/>
                    <a:pt x="13" y="313"/>
                    <a:pt x="30" y="313"/>
                  </a:cubicBezTo>
                  <a:lnTo>
                    <a:pt x="3906" y="313"/>
                  </a:lnTo>
                  <a:cubicBezTo>
                    <a:pt x="3923" y="313"/>
                    <a:pt x="3936" y="300"/>
                    <a:pt x="3936" y="282"/>
                  </a:cubicBezTo>
                  <a:lnTo>
                    <a:pt x="3936" y="30"/>
                  </a:lnTo>
                  <a:cubicBezTo>
                    <a:pt x="3936" y="14"/>
                    <a:pt x="3923" y="1"/>
                    <a:pt x="3906" y="1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6380911" y="2947459"/>
              <a:ext cx="179815" cy="1781917"/>
            </a:xfrm>
            <a:custGeom>
              <a:avLst/>
              <a:gdLst/>
              <a:ahLst/>
              <a:cxnLst/>
              <a:rect l="l" t="t" r="r" b="b"/>
              <a:pathLst>
                <a:path w="1054" h="10445" extrusionOk="0">
                  <a:moveTo>
                    <a:pt x="918" y="0"/>
                  </a:moveTo>
                  <a:cubicBezTo>
                    <a:pt x="854" y="0"/>
                    <a:pt x="799" y="57"/>
                    <a:pt x="794" y="131"/>
                  </a:cubicBezTo>
                  <a:lnTo>
                    <a:pt x="7" y="10289"/>
                  </a:lnTo>
                  <a:cubicBezTo>
                    <a:pt x="1" y="10368"/>
                    <a:pt x="54" y="10437"/>
                    <a:pt x="123" y="10444"/>
                  </a:cubicBezTo>
                  <a:lnTo>
                    <a:pt x="134" y="10444"/>
                  </a:lnTo>
                  <a:cubicBezTo>
                    <a:pt x="200" y="10444"/>
                    <a:pt x="256" y="10388"/>
                    <a:pt x="261" y="10314"/>
                  </a:cubicBezTo>
                  <a:lnTo>
                    <a:pt x="1047" y="156"/>
                  </a:lnTo>
                  <a:cubicBezTo>
                    <a:pt x="1054" y="77"/>
                    <a:pt x="1001" y="8"/>
                    <a:pt x="930" y="1"/>
                  </a:cubicBezTo>
                  <a:cubicBezTo>
                    <a:pt x="926" y="1"/>
                    <a:pt x="922" y="0"/>
                    <a:pt x="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6569256" y="2947459"/>
              <a:ext cx="179815" cy="1781917"/>
            </a:xfrm>
            <a:custGeom>
              <a:avLst/>
              <a:gdLst/>
              <a:ahLst/>
              <a:cxnLst/>
              <a:rect l="l" t="t" r="r" b="b"/>
              <a:pathLst>
                <a:path w="1054" h="10445" extrusionOk="0">
                  <a:moveTo>
                    <a:pt x="919" y="0"/>
                  </a:moveTo>
                  <a:cubicBezTo>
                    <a:pt x="854" y="0"/>
                    <a:pt x="799" y="57"/>
                    <a:pt x="794" y="131"/>
                  </a:cubicBezTo>
                  <a:lnTo>
                    <a:pt x="7" y="10289"/>
                  </a:lnTo>
                  <a:cubicBezTo>
                    <a:pt x="1" y="10368"/>
                    <a:pt x="54" y="10437"/>
                    <a:pt x="124" y="10444"/>
                  </a:cubicBezTo>
                  <a:lnTo>
                    <a:pt x="134" y="10444"/>
                  </a:lnTo>
                  <a:cubicBezTo>
                    <a:pt x="200" y="10444"/>
                    <a:pt x="256" y="10388"/>
                    <a:pt x="262" y="10314"/>
                  </a:cubicBezTo>
                  <a:lnTo>
                    <a:pt x="1047" y="156"/>
                  </a:lnTo>
                  <a:cubicBezTo>
                    <a:pt x="1054" y="77"/>
                    <a:pt x="1001" y="8"/>
                    <a:pt x="932" y="1"/>
                  </a:cubicBezTo>
                  <a:cubicBezTo>
                    <a:pt x="928" y="1"/>
                    <a:pt x="923" y="0"/>
                    <a:pt x="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6898007" y="2952577"/>
              <a:ext cx="179474" cy="1782088"/>
            </a:xfrm>
            <a:custGeom>
              <a:avLst/>
              <a:gdLst/>
              <a:ahLst/>
              <a:cxnLst/>
              <a:rect l="l" t="t" r="r" b="b"/>
              <a:pathLst>
                <a:path w="1052" h="10446" extrusionOk="0">
                  <a:moveTo>
                    <a:pt x="133" y="0"/>
                  </a:moveTo>
                  <a:cubicBezTo>
                    <a:pt x="130" y="0"/>
                    <a:pt x="126" y="0"/>
                    <a:pt x="122" y="1"/>
                  </a:cubicBezTo>
                  <a:cubicBezTo>
                    <a:pt x="52" y="7"/>
                    <a:pt x="1" y="78"/>
                    <a:pt x="5" y="155"/>
                  </a:cubicBezTo>
                  <a:lnTo>
                    <a:pt x="792" y="10315"/>
                  </a:lnTo>
                  <a:cubicBezTo>
                    <a:pt x="799" y="10389"/>
                    <a:pt x="853" y="10445"/>
                    <a:pt x="919" y="10445"/>
                  </a:cubicBezTo>
                  <a:lnTo>
                    <a:pt x="930" y="10445"/>
                  </a:lnTo>
                  <a:cubicBezTo>
                    <a:pt x="999" y="10439"/>
                    <a:pt x="1052" y="10368"/>
                    <a:pt x="1045" y="10291"/>
                  </a:cubicBezTo>
                  <a:lnTo>
                    <a:pt x="261" y="131"/>
                  </a:lnTo>
                  <a:cubicBezTo>
                    <a:pt x="254" y="56"/>
                    <a:pt x="198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083281" y="2953942"/>
              <a:ext cx="205064" cy="1779529"/>
            </a:xfrm>
            <a:custGeom>
              <a:avLst/>
              <a:gdLst/>
              <a:ahLst/>
              <a:cxnLst/>
              <a:rect l="l" t="t" r="r" b="b"/>
              <a:pathLst>
                <a:path w="1202" h="10431" extrusionOk="0">
                  <a:moveTo>
                    <a:pt x="135" y="0"/>
                  </a:moveTo>
                  <a:cubicBezTo>
                    <a:pt x="131" y="0"/>
                    <a:pt x="127" y="0"/>
                    <a:pt x="122" y="1"/>
                  </a:cubicBezTo>
                  <a:cubicBezTo>
                    <a:pt x="51" y="9"/>
                    <a:pt x="0" y="78"/>
                    <a:pt x="7" y="157"/>
                  </a:cubicBezTo>
                  <a:lnTo>
                    <a:pt x="940" y="10301"/>
                  </a:lnTo>
                  <a:cubicBezTo>
                    <a:pt x="948" y="10375"/>
                    <a:pt x="1002" y="10431"/>
                    <a:pt x="1067" y="10431"/>
                  </a:cubicBezTo>
                  <a:cubicBezTo>
                    <a:pt x="1072" y="10431"/>
                    <a:pt x="1077" y="10429"/>
                    <a:pt x="1080" y="10429"/>
                  </a:cubicBezTo>
                  <a:cubicBezTo>
                    <a:pt x="1151" y="10421"/>
                    <a:pt x="1202" y="10350"/>
                    <a:pt x="1193" y="10271"/>
                  </a:cubicBezTo>
                  <a:lnTo>
                    <a:pt x="260" y="129"/>
                  </a:lnTo>
                  <a:cubicBezTo>
                    <a:pt x="254" y="55"/>
                    <a:pt x="199" y="0"/>
                    <a:pt x="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6429191" y="4104809"/>
              <a:ext cx="801832" cy="49303"/>
            </a:xfrm>
            <a:custGeom>
              <a:avLst/>
              <a:gdLst/>
              <a:ahLst/>
              <a:cxnLst/>
              <a:rect l="l" t="t" r="r" b="b"/>
              <a:pathLst>
                <a:path w="4700" h="289" extrusionOk="0">
                  <a:moveTo>
                    <a:pt x="128" y="1"/>
                  </a:moveTo>
                  <a:cubicBezTo>
                    <a:pt x="57" y="1"/>
                    <a:pt x="1" y="65"/>
                    <a:pt x="1" y="146"/>
                  </a:cubicBezTo>
                  <a:cubicBezTo>
                    <a:pt x="1" y="225"/>
                    <a:pt x="57" y="289"/>
                    <a:pt x="128" y="289"/>
                  </a:cubicBezTo>
                  <a:lnTo>
                    <a:pt x="4573" y="289"/>
                  </a:lnTo>
                  <a:cubicBezTo>
                    <a:pt x="4644" y="289"/>
                    <a:pt x="4700" y="225"/>
                    <a:pt x="4700" y="146"/>
                  </a:cubicBezTo>
                  <a:cubicBezTo>
                    <a:pt x="4700" y="65"/>
                    <a:pt x="4644" y="1"/>
                    <a:pt x="4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6433968" y="4174243"/>
              <a:ext cx="802173" cy="49303"/>
            </a:xfrm>
            <a:custGeom>
              <a:avLst/>
              <a:gdLst/>
              <a:ahLst/>
              <a:cxnLst/>
              <a:rect l="l" t="t" r="r" b="b"/>
              <a:pathLst>
                <a:path w="4702" h="289" extrusionOk="0">
                  <a:moveTo>
                    <a:pt x="128" y="0"/>
                  </a:moveTo>
                  <a:cubicBezTo>
                    <a:pt x="58" y="0"/>
                    <a:pt x="1" y="63"/>
                    <a:pt x="1" y="143"/>
                  </a:cubicBezTo>
                  <a:cubicBezTo>
                    <a:pt x="1" y="224"/>
                    <a:pt x="58" y="288"/>
                    <a:pt x="128" y="288"/>
                  </a:cubicBezTo>
                  <a:lnTo>
                    <a:pt x="4573" y="288"/>
                  </a:lnTo>
                  <a:cubicBezTo>
                    <a:pt x="4644" y="288"/>
                    <a:pt x="4702" y="224"/>
                    <a:pt x="4702" y="143"/>
                  </a:cubicBezTo>
                  <a:cubicBezTo>
                    <a:pt x="4702" y="63"/>
                    <a:pt x="4644" y="0"/>
                    <a:pt x="4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6510057" y="2979190"/>
              <a:ext cx="228949" cy="310492"/>
            </a:xfrm>
            <a:custGeom>
              <a:avLst/>
              <a:gdLst/>
              <a:ahLst/>
              <a:cxnLst/>
              <a:rect l="l" t="t" r="r" b="b"/>
              <a:pathLst>
                <a:path w="1342" h="1820" extrusionOk="0">
                  <a:moveTo>
                    <a:pt x="1191" y="1"/>
                  </a:moveTo>
                  <a:cubicBezTo>
                    <a:pt x="777" y="1"/>
                    <a:pt x="441" y="288"/>
                    <a:pt x="218" y="840"/>
                  </a:cubicBezTo>
                  <a:cubicBezTo>
                    <a:pt x="114" y="1103"/>
                    <a:pt x="45" y="1380"/>
                    <a:pt x="9" y="1660"/>
                  </a:cubicBezTo>
                  <a:cubicBezTo>
                    <a:pt x="1" y="1739"/>
                    <a:pt x="50" y="1809"/>
                    <a:pt x="121" y="1819"/>
                  </a:cubicBezTo>
                  <a:lnTo>
                    <a:pt x="136" y="1819"/>
                  </a:lnTo>
                  <a:cubicBezTo>
                    <a:pt x="198" y="1819"/>
                    <a:pt x="254" y="1767"/>
                    <a:pt x="262" y="1696"/>
                  </a:cubicBezTo>
                  <a:cubicBezTo>
                    <a:pt x="264" y="1681"/>
                    <a:pt x="424" y="287"/>
                    <a:pt x="1185" y="287"/>
                  </a:cubicBezTo>
                  <a:lnTo>
                    <a:pt x="1208" y="287"/>
                  </a:lnTo>
                  <a:cubicBezTo>
                    <a:pt x="1210" y="287"/>
                    <a:pt x="1212" y="287"/>
                    <a:pt x="1214" y="287"/>
                  </a:cubicBezTo>
                  <a:cubicBezTo>
                    <a:pt x="1280" y="287"/>
                    <a:pt x="1337" y="226"/>
                    <a:pt x="1338" y="149"/>
                  </a:cubicBezTo>
                  <a:cubicBezTo>
                    <a:pt x="1342" y="70"/>
                    <a:pt x="1286" y="4"/>
                    <a:pt x="1215" y="1"/>
                  </a:cubicBezTo>
                  <a:cubicBezTo>
                    <a:pt x="1207" y="1"/>
                    <a:pt x="1199" y="1"/>
                    <a:pt x="1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6712733" y="2968613"/>
              <a:ext cx="228949" cy="310321"/>
            </a:xfrm>
            <a:custGeom>
              <a:avLst/>
              <a:gdLst/>
              <a:ahLst/>
              <a:cxnLst/>
              <a:rect l="l" t="t" r="r" b="b"/>
              <a:pathLst>
                <a:path w="1342" h="1819" extrusionOk="0">
                  <a:moveTo>
                    <a:pt x="1189" y="0"/>
                  </a:moveTo>
                  <a:cubicBezTo>
                    <a:pt x="775" y="0"/>
                    <a:pt x="440" y="288"/>
                    <a:pt x="218" y="840"/>
                  </a:cubicBezTo>
                  <a:cubicBezTo>
                    <a:pt x="116" y="1103"/>
                    <a:pt x="45" y="1378"/>
                    <a:pt x="11" y="1659"/>
                  </a:cubicBezTo>
                  <a:cubicBezTo>
                    <a:pt x="1" y="1736"/>
                    <a:pt x="52" y="1809"/>
                    <a:pt x="121" y="1819"/>
                  </a:cubicBezTo>
                  <a:lnTo>
                    <a:pt x="137" y="1819"/>
                  </a:lnTo>
                  <a:cubicBezTo>
                    <a:pt x="200" y="1819"/>
                    <a:pt x="254" y="1766"/>
                    <a:pt x="262" y="1694"/>
                  </a:cubicBezTo>
                  <a:cubicBezTo>
                    <a:pt x="264" y="1679"/>
                    <a:pt x="425" y="287"/>
                    <a:pt x="1187" y="287"/>
                  </a:cubicBezTo>
                  <a:lnTo>
                    <a:pt x="1208" y="287"/>
                  </a:lnTo>
                  <a:cubicBezTo>
                    <a:pt x="1210" y="287"/>
                    <a:pt x="1212" y="287"/>
                    <a:pt x="1214" y="287"/>
                  </a:cubicBezTo>
                  <a:cubicBezTo>
                    <a:pt x="1282" y="287"/>
                    <a:pt x="1338" y="226"/>
                    <a:pt x="1340" y="149"/>
                  </a:cubicBezTo>
                  <a:cubicBezTo>
                    <a:pt x="1342" y="70"/>
                    <a:pt x="1287" y="2"/>
                    <a:pt x="1217" y="1"/>
                  </a:cubicBezTo>
                  <a:cubicBezTo>
                    <a:pt x="1207" y="0"/>
                    <a:pt x="1198" y="0"/>
                    <a:pt x="1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6713927" y="2973902"/>
              <a:ext cx="228607" cy="310321"/>
            </a:xfrm>
            <a:custGeom>
              <a:avLst/>
              <a:gdLst/>
              <a:ahLst/>
              <a:cxnLst/>
              <a:rect l="l" t="t" r="r" b="b"/>
              <a:pathLst>
                <a:path w="1340" h="1819" extrusionOk="0">
                  <a:moveTo>
                    <a:pt x="153" y="0"/>
                  </a:moveTo>
                  <a:cubicBezTo>
                    <a:pt x="144" y="0"/>
                    <a:pt x="135" y="1"/>
                    <a:pt x="125" y="1"/>
                  </a:cubicBezTo>
                  <a:cubicBezTo>
                    <a:pt x="55" y="2"/>
                    <a:pt x="0" y="68"/>
                    <a:pt x="2" y="149"/>
                  </a:cubicBezTo>
                  <a:cubicBezTo>
                    <a:pt x="3" y="227"/>
                    <a:pt x="60" y="287"/>
                    <a:pt x="131" y="287"/>
                  </a:cubicBezTo>
                  <a:cubicBezTo>
                    <a:pt x="132" y="287"/>
                    <a:pt x="133" y="287"/>
                    <a:pt x="133" y="287"/>
                  </a:cubicBezTo>
                  <a:cubicBezTo>
                    <a:pt x="141" y="287"/>
                    <a:pt x="149" y="287"/>
                    <a:pt x="156" y="287"/>
                  </a:cubicBezTo>
                  <a:cubicBezTo>
                    <a:pt x="913" y="287"/>
                    <a:pt x="1076" y="1676"/>
                    <a:pt x="1080" y="1694"/>
                  </a:cubicBezTo>
                  <a:cubicBezTo>
                    <a:pt x="1086" y="1766"/>
                    <a:pt x="1142" y="1819"/>
                    <a:pt x="1205" y="1819"/>
                  </a:cubicBezTo>
                  <a:lnTo>
                    <a:pt x="1221" y="1819"/>
                  </a:lnTo>
                  <a:cubicBezTo>
                    <a:pt x="1290" y="1809"/>
                    <a:pt x="1340" y="1737"/>
                    <a:pt x="1331" y="1659"/>
                  </a:cubicBezTo>
                  <a:cubicBezTo>
                    <a:pt x="1295" y="1378"/>
                    <a:pt x="1226" y="1103"/>
                    <a:pt x="1122" y="840"/>
                  </a:cubicBezTo>
                  <a:cubicBezTo>
                    <a:pt x="900" y="288"/>
                    <a:pt x="566" y="0"/>
                    <a:pt x="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6911826" y="2973902"/>
              <a:ext cx="228949" cy="310321"/>
            </a:xfrm>
            <a:custGeom>
              <a:avLst/>
              <a:gdLst/>
              <a:ahLst/>
              <a:cxnLst/>
              <a:rect l="l" t="t" r="r" b="b"/>
              <a:pathLst>
                <a:path w="1342" h="1819" extrusionOk="0">
                  <a:moveTo>
                    <a:pt x="155" y="0"/>
                  </a:moveTo>
                  <a:cubicBezTo>
                    <a:pt x="145" y="0"/>
                    <a:pt x="136" y="1"/>
                    <a:pt x="127" y="1"/>
                  </a:cubicBezTo>
                  <a:cubicBezTo>
                    <a:pt x="56" y="2"/>
                    <a:pt x="0" y="68"/>
                    <a:pt x="3" y="147"/>
                  </a:cubicBezTo>
                  <a:cubicBezTo>
                    <a:pt x="5" y="224"/>
                    <a:pt x="60" y="287"/>
                    <a:pt x="128" y="287"/>
                  </a:cubicBezTo>
                  <a:cubicBezTo>
                    <a:pt x="130" y="287"/>
                    <a:pt x="132" y="287"/>
                    <a:pt x="133" y="287"/>
                  </a:cubicBezTo>
                  <a:lnTo>
                    <a:pt x="156" y="287"/>
                  </a:lnTo>
                  <a:cubicBezTo>
                    <a:pt x="915" y="287"/>
                    <a:pt x="1078" y="1676"/>
                    <a:pt x="1080" y="1694"/>
                  </a:cubicBezTo>
                  <a:cubicBezTo>
                    <a:pt x="1088" y="1766"/>
                    <a:pt x="1142" y="1819"/>
                    <a:pt x="1206" y="1819"/>
                  </a:cubicBezTo>
                  <a:cubicBezTo>
                    <a:pt x="1211" y="1819"/>
                    <a:pt x="1216" y="1819"/>
                    <a:pt x="1221" y="1817"/>
                  </a:cubicBezTo>
                  <a:cubicBezTo>
                    <a:pt x="1292" y="1809"/>
                    <a:pt x="1341" y="1737"/>
                    <a:pt x="1333" y="1658"/>
                  </a:cubicBezTo>
                  <a:cubicBezTo>
                    <a:pt x="1297" y="1378"/>
                    <a:pt x="1226" y="1102"/>
                    <a:pt x="1124" y="838"/>
                  </a:cubicBezTo>
                  <a:cubicBezTo>
                    <a:pt x="902" y="288"/>
                    <a:pt x="568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6416567" y="4195398"/>
              <a:ext cx="244985" cy="230822"/>
            </a:xfrm>
            <a:custGeom>
              <a:avLst/>
              <a:gdLst/>
              <a:ahLst/>
              <a:cxnLst/>
              <a:rect l="l" t="t" r="r" b="b"/>
              <a:pathLst>
                <a:path w="1436" h="1353" extrusionOk="0">
                  <a:moveTo>
                    <a:pt x="1272" y="1"/>
                  </a:moveTo>
                  <a:cubicBezTo>
                    <a:pt x="920" y="1"/>
                    <a:pt x="595" y="198"/>
                    <a:pt x="328" y="576"/>
                  </a:cubicBezTo>
                  <a:cubicBezTo>
                    <a:pt x="202" y="755"/>
                    <a:pt x="101" y="951"/>
                    <a:pt x="25" y="1158"/>
                  </a:cubicBezTo>
                  <a:cubicBezTo>
                    <a:pt x="1" y="1232"/>
                    <a:pt x="34" y="1314"/>
                    <a:pt x="100" y="1342"/>
                  </a:cubicBezTo>
                  <a:cubicBezTo>
                    <a:pt x="114" y="1349"/>
                    <a:pt x="129" y="1352"/>
                    <a:pt x="146" y="1352"/>
                  </a:cubicBezTo>
                  <a:cubicBezTo>
                    <a:pt x="202" y="1350"/>
                    <a:pt x="249" y="1313"/>
                    <a:pt x="264" y="1258"/>
                  </a:cubicBezTo>
                  <a:cubicBezTo>
                    <a:pt x="267" y="1249"/>
                    <a:pt x="602" y="287"/>
                    <a:pt x="1275" y="287"/>
                  </a:cubicBezTo>
                  <a:cubicBezTo>
                    <a:pt x="1284" y="287"/>
                    <a:pt x="1293" y="287"/>
                    <a:pt x="1302" y="288"/>
                  </a:cubicBezTo>
                  <a:cubicBezTo>
                    <a:pt x="1304" y="288"/>
                    <a:pt x="1306" y="288"/>
                    <a:pt x="1307" y="288"/>
                  </a:cubicBezTo>
                  <a:cubicBezTo>
                    <a:pt x="1374" y="288"/>
                    <a:pt x="1432" y="226"/>
                    <a:pt x="1434" y="149"/>
                  </a:cubicBezTo>
                  <a:cubicBezTo>
                    <a:pt x="1436" y="70"/>
                    <a:pt x="1381" y="5"/>
                    <a:pt x="1310" y="1"/>
                  </a:cubicBezTo>
                  <a:cubicBezTo>
                    <a:pt x="1298" y="1"/>
                    <a:pt x="1285" y="1"/>
                    <a:pt x="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6619584" y="4195398"/>
              <a:ext cx="244985" cy="230822"/>
            </a:xfrm>
            <a:custGeom>
              <a:avLst/>
              <a:gdLst/>
              <a:ahLst/>
              <a:cxnLst/>
              <a:rect l="l" t="t" r="r" b="b"/>
              <a:pathLst>
                <a:path w="1436" h="1353" extrusionOk="0">
                  <a:moveTo>
                    <a:pt x="1272" y="1"/>
                  </a:moveTo>
                  <a:cubicBezTo>
                    <a:pt x="920" y="1"/>
                    <a:pt x="595" y="198"/>
                    <a:pt x="328" y="576"/>
                  </a:cubicBezTo>
                  <a:cubicBezTo>
                    <a:pt x="201" y="755"/>
                    <a:pt x="99" y="951"/>
                    <a:pt x="25" y="1158"/>
                  </a:cubicBezTo>
                  <a:cubicBezTo>
                    <a:pt x="0" y="1232"/>
                    <a:pt x="33" y="1314"/>
                    <a:pt x="99" y="1342"/>
                  </a:cubicBezTo>
                  <a:cubicBezTo>
                    <a:pt x="114" y="1349"/>
                    <a:pt x="129" y="1352"/>
                    <a:pt x="144" y="1352"/>
                  </a:cubicBezTo>
                  <a:cubicBezTo>
                    <a:pt x="199" y="1350"/>
                    <a:pt x="249" y="1313"/>
                    <a:pt x="264" y="1258"/>
                  </a:cubicBezTo>
                  <a:cubicBezTo>
                    <a:pt x="267" y="1249"/>
                    <a:pt x="602" y="287"/>
                    <a:pt x="1275" y="287"/>
                  </a:cubicBezTo>
                  <a:cubicBezTo>
                    <a:pt x="1284" y="287"/>
                    <a:pt x="1293" y="287"/>
                    <a:pt x="1302" y="288"/>
                  </a:cubicBezTo>
                  <a:cubicBezTo>
                    <a:pt x="1304" y="288"/>
                    <a:pt x="1305" y="288"/>
                    <a:pt x="1307" y="288"/>
                  </a:cubicBezTo>
                  <a:cubicBezTo>
                    <a:pt x="1374" y="288"/>
                    <a:pt x="1432" y="226"/>
                    <a:pt x="1433" y="149"/>
                  </a:cubicBezTo>
                  <a:cubicBezTo>
                    <a:pt x="1435" y="70"/>
                    <a:pt x="1379" y="5"/>
                    <a:pt x="1310" y="1"/>
                  </a:cubicBezTo>
                  <a:cubicBezTo>
                    <a:pt x="1297" y="1"/>
                    <a:pt x="1284" y="1"/>
                    <a:pt x="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6994056" y="4195398"/>
              <a:ext cx="244815" cy="230822"/>
            </a:xfrm>
            <a:custGeom>
              <a:avLst/>
              <a:gdLst/>
              <a:ahLst/>
              <a:cxnLst/>
              <a:rect l="l" t="t" r="r" b="b"/>
              <a:pathLst>
                <a:path w="1435" h="1353" extrusionOk="0">
                  <a:moveTo>
                    <a:pt x="163" y="1"/>
                  </a:moveTo>
                  <a:cubicBezTo>
                    <a:pt x="151" y="1"/>
                    <a:pt x="138" y="1"/>
                    <a:pt x="125" y="1"/>
                  </a:cubicBezTo>
                  <a:cubicBezTo>
                    <a:pt x="55" y="5"/>
                    <a:pt x="0" y="72"/>
                    <a:pt x="2" y="151"/>
                  </a:cubicBezTo>
                  <a:cubicBezTo>
                    <a:pt x="5" y="227"/>
                    <a:pt x="61" y="289"/>
                    <a:pt x="131" y="289"/>
                  </a:cubicBezTo>
                  <a:cubicBezTo>
                    <a:pt x="132" y="289"/>
                    <a:pt x="133" y="289"/>
                    <a:pt x="134" y="289"/>
                  </a:cubicBezTo>
                  <a:cubicBezTo>
                    <a:pt x="143" y="289"/>
                    <a:pt x="153" y="289"/>
                    <a:pt x="162" y="289"/>
                  </a:cubicBezTo>
                  <a:cubicBezTo>
                    <a:pt x="833" y="289"/>
                    <a:pt x="1168" y="1250"/>
                    <a:pt x="1172" y="1260"/>
                  </a:cubicBezTo>
                  <a:cubicBezTo>
                    <a:pt x="1187" y="1313"/>
                    <a:pt x="1234" y="1350"/>
                    <a:pt x="1290" y="1352"/>
                  </a:cubicBezTo>
                  <a:cubicBezTo>
                    <a:pt x="1307" y="1352"/>
                    <a:pt x="1321" y="1349"/>
                    <a:pt x="1336" y="1342"/>
                  </a:cubicBezTo>
                  <a:cubicBezTo>
                    <a:pt x="1402" y="1314"/>
                    <a:pt x="1435" y="1232"/>
                    <a:pt x="1410" y="1158"/>
                  </a:cubicBezTo>
                  <a:cubicBezTo>
                    <a:pt x="1335" y="951"/>
                    <a:pt x="1234" y="755"/>
                    <a:pt x="1108" y="576"/>
                  </a:cubicBezTo>
                  <a:cubicBezTo>
                    <a:pt x="841" y="199"/>
                    <a:pt x="516" y="1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6815265" y="4206146"/>
              <a:ext cx="244815" cy="230651"/>
            </a:xfrm>
            <a:custGeom>
              <a:avLst/>
              <a:gdLst/>
              <a:ahLst/>
              <a:cxnLst/>
              <a:rect l="l" t="t" r="r" b="b"/>
              <a:pathLst>
                <a:path w="1435" h="1352" extrusionOk="0">
                  <a:moveTo>
                    <a:pt x="163" y="0"/>
                  </a:moveTo>
                  <a:cubicBezTo>
                    <a:pt x="151" y="0"/>
                    <a:pt x="138" y="0"/>
                    <a:pt x="125" y="1"/>
                  </a:cubicBezTo>
                  <a:cubicBezTo>
                    <a:pt x="54" y="4"/>
                    <a:pt x="0" y="70"/>
                    <a:pt x="2" y="149"/>
                  </a:cubicBezTo>
                  <a:cubicBezTo>
                    <a:pt x="5" y="227"/>
                    <a:pt x="63" y="287"/>
                    <a:pt x="131" y="287"/>
                  </a:cubicBezTo>
                  <a:cubicBezTo>
                    <a:pt x="132" y="287"/>
                    <a:pt x="133" y="287"/>
                    <a:pt x="133" y="287"/>
                  </a:cubicBezTo>
                  <a:lnTo>
                    <a:pt x="163" y="287"/>
                  </a:lnTo>
                  <a:cubicBezTo>
                    <a:pt x="834" y="287"/>
                    <a:pt x="1168" y="1250"/>
                    <a:pt x="1172" y="1259"/>
                  </a:cubicBezTo>
                  <a:cubicBezTo>
                    <a:pt x="1188" y="1312"/>
                    <a:pt x="1236" y="1350"/>
                    <a:pt x="1290" y="1352"/>
                  </a:cubicBezTo>
                  <a:cubicBezTo>
                    <a:pt x="1307" y="1352"/>
                    <a:pt x="1321" y="1348"/>
                    <a:pt x="1336" y="1342"/>
                  </a:cubicBezTo>
                  <a:cubicBezTo>
                    <a:pt x="1402" y="1314"/>
                    <a:pt x="1435" y="1230"/>
                    <a:pt x="1410" y="1157"/>
                  </a:cubicBezTo>
                  <a:cubicBezTo>
                    <a:pt x="1336" y="950"/>
                    <a:pt x="1234" y="754"/>
                    <a:pt x="1107" y="575"/>
                  </a:cubicBezTo>
                  <a:cubicBezTo>
                    <a:pt x="841" y="199"/>
                    <a:pt x="516" y="0"/>
                    <a:pt x="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6481396" y="2952406"/>
              <a:ext cx="230143" cy="315951"/>
            </a:xfrm>
            <a:custGeom>
              <a:avLst/>
              <a:gdLst/>
              <a:ahLst/>
              <a:cxnLst/>
              <a:rect l="l" t="t" r="r" b="b"/>
              <a:pathLst>
                <a:path w="1349" h="1852" extrusionOk="0">
                  <a:moveTo>
                    <a:pt x="162" y="1"/>
                  </a:moveTo>
                  <a:cubicBezTo>
                    <a:pt x="149" y="1"/>
                    <a:pt x="137" y="1"/>
                    <a:pt x="124" y="2"/>
                  </a:cubicBezTo>
                  <a:cubicBezTo>
                    <a:pt x="55" y="7"/>
                    <a:pt x="1" y="74"/>
                    <a:pt x="4" y="153"/>
                  </a:cubicBezTo>
                  <a:cubicBezTo>
                    <a:pt x="9" y="229"/>
                    <a:pt x="65" y="288"/>
                    <a:pt x="131" y="288"/>
                  </a:cubicBezTo>
                  <a:cubicBezTo>
                    <a:pt x="134" y="288"/>
                    <a:pt x="136" y="288"/>
                    <a:pt x="139" y="288"/>
                  </a:cubicBezTo>
                  <a:cubicBezTo>
                    <a:pt x="146" y="288"/>
                    <a:pt x="154" y="287"/>
                    <a:pt x="161" y="287"/>
                  </a:cubicBezTo>
                  <a:cubicBezTo>
                    <a:pt x="664" y="287"/>
                    <a:pt x="998" y="1332"/>
                    <a:pt x="1085" y="1741"/>
                  </a:cubicBezTo>
                  <a:cubicBezTo>
                    <a:pt x="1095" y="1803"/>
                    <a:pt x="1146" y="1848"/>
                    <a:pt x="1209" y="1851"/>
                  </a:cubicBezTo>
                  <a:cubicBezTo>
                    <a:pt x="1218" y="1851"/>
                    <a:pt x="1228" y="1849"/>
                    <a:pt x="1238" y="1848"/>
                  </a:cubicBezTo>
                  <a:cubicBezTo>
                    <a:pt x="1306" y="1830"/>
                    <a:pt x="1348" y="1752"/>
                    <a:pt x="1332" y="1675"/>
                  </a:cubicBezTo>
                  <a:cubicBezTo>
                    <a:pt x="1317" y="1605"/>
                    <a:pt x="966" y="1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6939293" y="2995397"/>
              <a:ext cx="186469" cy="304862"/>
            </a:xfrm>
            <a:custGeom>
              <a:avLst/>
              <a:gdLst/>
              <a:ahLst/>
              <a:cxnLst/>
              <a:rect l="l" t="t" r="r" b="b"/>
              <a:pathLst>
                <a:path w="1093" h="1787" extrusionOk="0">
                  <a:moveTo>
                    <a:pt x="937" y="0"/>
                  </a:moveTo>
                  <a:cubicBezTo>
                    <a:pt x="304" y="0"/>
                    <a:pt x="43" y="1449"/>
                    <a:pt x="14" y="1617"/>
                  </a:cubicBezTo>
                  <a:cubicBezTo>
                    <a:pt x="0" y="1695"/>
                    <a:pt x="46" y="1770"/>
                    <a:pt x="116" y="1785"/>
                  </a:cubicBezTo>
                  <a:cubicBezTo>
                    <a:pt x="124" y="1787"/>
                    <a:pt x="130" y="1787"/>
                    <a:pt x="139" y="1787"/>
                  </a:cubicBezTo>
                  <a:cubicBezTo>
                    <a:pt x="203" y="1783"/>
                    <a:pt x="257" y="1736"/>
                    <a:pt x="264" y="1672"/>
                  </a:cubicBezTo>
                  <a:cubicBezTo>
                    <a:pt x="341" y="1214"/>
                    <a:pt x="606" y="286"/>
                    <a:pt x="937" y="286"/>
                  </a:cubicBezTo>
                  <a:lnTo>
                    <a:pt x="951" y="286"/>
                  </a:lnTo>
                  <a:cubicBezTo>
                    <a:pt x="955" y="286"/>
                    <a:pt x="958" y="287"/>
                    <a:pt x="962" y="287"/>
                  </a:cubicBezTo>
                  <a:cubicBezTo>
                    <a:pt x="1028" y="287"/>
                    <a:pt x="1082" y="228"/>
                    <a:pt x="1088" y="153"/>
                  </a:cubicBezTo>
                  <a:cubicBezTo>
                    <a:pt x="1093" y="76"/>
                    <a:pt x="1039" y="6"/>
                    <a:pt x="970" y="1"/>
                  </a:cubicBezTo>
                  <a:cubicBezTo>
                    <a:pt x="959" y="1"/>
                    <a:pt x="948" y="0"/>
                    <a:pt x="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6446081" y="2874613"/>
              <a:ext cx="715166" cy="70799"/>
            </a:xfrm>
            <a:custGeom>
              <a:avLst/>
              <a:gdLst/>
              <a:ahLst/>
              <a:cxnLst/>
              <a:rect l="l" t="t" r="r" b="b"/>
              <a:pathLst>
                <a:path w="4192" h="415" extrusionOk="0">
                  <a:moveTo>
                    <a:pt x="40" y="0"/>
                  </a:moveTo>
                  <a:cubicBezTo>
                    <a:pt x="19" y="0"/>
                    <a:pt x="1" y="18"/>
                    <a:pt x="1" y="41"/>
                  </a:cubicBezTo>
                  <a:lnTo>
                    <a:pt x="1" y="375"/>
                  </a:lnTo>
                  <a:cubicBezTo>
                    <a:pt x="1" y="397"/>
                    <a:pt x="19" y="415"/>
                    <a:pt x="40" y="415"/>
                  </a:cubicBezTo>
                  <a:lnTo>
                    <a:pt x="4150" y="415"/>
                  </a:lnTo>
                  <a:cubicBezTo>
                    <a:pt x="4173" y="415"/>
                    <a:pt x="4191" y="397"/>
                    <a:pt x="4191" y="375"/>
                  </a:cubicBezTo>
                  <a:lnTo>
                    <a:pt x="4191" y="41"/>
                  </a:lnTo>
                  <a:cubicBezTo>
                    <a:pt x="4191" y="18"/>
                    <a:pt x="4173" y="0"/>
                    <a:pt x="4150" y="0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7742660" y="1978963"/>
              <a:ext cx="838341" cy="540802"/>
            </a:xfrm>
            <a:custGeom>
              <a:avLst/>
              <a:gdLst/>
              <a:ahLst/>
              <a:cxnLst/>
              <a:rect l="l" t="t" r="r" b="b"/>
              <a:pathLst>
                <a:path w="4914" h="3170" extrusionOk="0">
                  <a:moveTo>
                    <a:pt x="0" y="0"/>
                  </a:moveTo>
                  <a:lnTo>
                    <a:pt x="0" y="3169"/>
                  </a:lnTo>
                  <a:lnTo>
                    <a:pt x="4913" y="3169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764838" y="2003529"/>
              <a:ext cx="793472" cy="475121"/>
            </a:xfrm>
            <a:custGeom>
              <a:avLst/>
              <a:gdLst/>
              <a:ahLst/>
              <a:cxnLst/>
              <a:rect l="l" t="t" r="r" b="b"/>
              <a:pathLst>
                <a:path w="4651" h="2785" extrusionOk="0">
                  <a:moveTo>
                    <a:pt x="0" y="1"/>
                  </a:moveTo>
                  <a:lnTo>
                    <a:pt x="0" y="2785"/>
                  </a:lnTo>
                  <a:lnTo>
                    <a:pt x="4650" y="2785"/>
                  </a:lnTo>
                  <a:lnTo>
                    <a:pt x="4650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7743513" y="2501510"/>
              <a:ext cx="1072066" cy="38726"/>
            </a:xfrm>
            <a:custGeom>
              <a:avLst/>
              <a:gdLst/>
              <a:ahLst/>
              <a:cxnLst/>
              <a:rect l="l" t="t" r="r" b="b"/>
              <a:pathLst>
                <a:path w="6284" h="227" extrusionOk="0">
                  <a:moveTo>
                    <a:pt x="0" y="1"/>
                  </a:moveTo>
                  <a:lnTo>
                    <a:pt x="0" y="113"/>
                  </a:lnTo>
                  <a:cubicBezTo>
                    <a:pt x="0" y="175"/>
                    <a:pt x="51" y="226"/>
                    <a:pt x="114" y="226"/>
                  </a:cubicBezTo>
                  <a:lnTo>
                    <a:pt x="6172" y="226"/>
                  </a:lnTo>
                  <a:cubicBezTo>
                    <a:pt x="6233" y="226"/>
                    <a:pt x="6284" y="175"/>
                    <a:pt x="6284" y="113"/>
                  </a:cubicBezTo>
                  <a:cubicBezTo>
                    <a:pt x="6284" y="52"/>
                    <a:pt x="6233" y="1"/>
                    <a:pt x="61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8231607" y="2518059"/>
              <a:ext cx="61076" cy="7848"/>
            </a:xfrm>
            <a:custGeom>
              <a:avLst/>
              <a:gdLst/>
              <a:ahLst/>
              <a:cxnLst/>
              <a:rect l="l" t="t" r="r" b="b"/>
              <a:pathLst>
                <a:path w="358" h="46" extrusionOk="0">
                  <a:moveTo>
                    <a:pt x="1" y="1"/>
                  </a:moveTo>
                  <a:lnTo>
                    <a:pt x="1" y="45"/>
                  </a:lnTo>
                  <a:lnTo>
                    <a:pt x="358" y="45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8086765" y="2439583"/>
              <a:ext cx="163608" cy="19960"/>
            </a:xfrm>
            <a:custGeom>
              <a:avLst/>
              <a:gdLst/>
              <a:ahLst/>
              <a:cxnLst/>
              <a:rect l="l" t="t" r="r" b="b"/>
              <a:pathLst>
                <a:path w="959" h="117" extrusionOk="0">
                  <a:moveTo>
                    <a:pt x="1" y="0"/>
                  </a:moveTo>
                  <a:lnTo>
                    <a:pt x="1" y="117"/>
                  </a:lnTo>
                  <a:lnTo>
                    <a:pt x="958" y="117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E7D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8133169" y="2200060"/>
              <a:ext cx="47598" cy="47597"/>
            </a:xfrm>
            <a:custGeom>
              <a:avLst/>
              <a:gdLst/>
              <a:ahLst/>
              <a:cxnLst/>
              <a:rect l="l" t="t" r="r" b="b"/>
              <a:pathLst>
                <a:path w="279" h="279" extrusionOk="0">
                  <a:moveTo>
                    <a:pt x="138" y="1"/>
                  </a:moveTo>
                  <a:cubicBezTo>
                    <a:pt x="63" y="1"/>
                    <a:pt x="0" y="63"/>
                    <a:pt x="0" y="140"/>
                  </a:cubicBezTo>
                  <a:cubicBezTo>
                    <a:pt x="0" y="216"/>
                    <a:pt x="63" y="279"/>
                    <a:pt x="138" y="279"/>
                  </a:cubicBezTo>
                  <a:cubicBezTo>
                    <a:pt x="216" y="279"/>
                    <a:pt x="276" y="216"/>
                    <a:pt x="278" y="140"/>
                  </a:cubicBezTo>
                  <a:cubicBezTo>
                    <a:pt x="276" y="63"/>
                    <a:pt x="216" y="1"/>
                    <a:pt x="138" y="1"/>
                  </a:cubicBezTo>
                  <a:close/>
                </a:path>
              </a:pathLst>
            </a:custGeom>
            <a:solidFill>
              <a:srgbClr val="E7D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8098025" y="2270006"/>
              <a:ext cx="109868" cy="6312"/>
            </a:xfrm>
            <a:custGeom>
              <a:avLst/>
              <a:gdLst/>
              <a:ahLst/>
              <a:cxnLst/>
              <a:rect l="l" t="t" r="r" b="b"/>
              <a:pathLst>
                <a:path w="644" h="37" extrusionOk="0">
                  <a:moveTo>
                    <a:pt x="0" y="0"/>
                  </a:moveTo>
                  <a:lnTo>
                    <a:pt x="0" y="37"/>
                  </a:lnTo>
                  <a:lnTo>
                    <a:pt x="644" y="37"/>
                  </a:lnTo>
                  <a:lnTo>
                    <a:pt x="644" y="0"/>
                  </a:lnTo>
                  <a:close/>
                </a:path>
              </a:pathLst>
            </a:custGeom>
            <a:solidFill>
              <a:srgbClr val="E7D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2" name="Google Shape;992;p45"/>
          <p:cNvGrpSpPr/>
          <p:nvPr/>
        </p:nvGrpSpPr>
        <p:grpSpPr>
          <a:xfrm>
            <a:off x="5151975" y="-1182835"/>
            <a:ext cx="476101" cy="3781748"/>
            <a:chOff x="5151975" y="-1182835"/>
            <a:chExt cx="476101" cy="3781748"/>
          </a:xfrm>
        </p:grpSpPr>
        <p:grpSp>
          <p:nvGrpSpPr>
            <p:cNvPr id="993" name="Google Shape;993;p45"/>
            <p:cNvGrpSpPr/>
            <p:nvPr/>
          </p:nvGrpSpPr>
          <p:grpSpPr>
            <a:xfrm>
              <a:off x="5483400" y="-1182835"/>
              <a:ext cx="144676" cy="2883073"/>
              <a:chOff x="4629150" y="1716800"/>
              <a:chExt cx="31150" cy="620750"/>
            </a:xfrm>
          </p:grpSpPr>
          <p:sp>
            <p:nvSpPr>
              <p:cNvPr id="994" name="Google Shape;994;p45"/>
              <p:cNvSpPr/>
              <p:nvPr/>
            </p:nvSpPr>
            <p:spPr>
              <a:xfrm>
                <a:off x="4629150" y="2234075"/>
                <a:ext cx="31150" cy="10347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4139" extrusionOk="0">
                    <a:moveTo>
                      <a:pt x="624" y="1"/>
                    </a:moveTo>
                    <a:cubicBezTo>
                      <a:pt x="281" y="1"/>
                      <a:pt x="0" y="452"/>
                      <a:pt x="0" y="1003"/>
                    </a:cubicBezTo>
                    <a:lnTo>
                      <a:pt x="0" y="4139"/>
                    </a:lnTo>
                    <a:lnTo>
                      <a:pt x="1246" y="4139"/>
                    </a:lnTo>
                    <a:lnTo>
                      <a:pt x="1246" y="1003"/>
                    </a:lnTo>
                    <a:cubicBezTo>
                      <a:pt x="1246" y="452"/>
                      <a:pt x="966" y="1"/>
                      <a:pt x="624" y="1"/>
                    </a:cubicBezTo>
                    <a:close/>
                  </a:path>
                </a:pathLst>
              </a:custGeom>
              <a:solidFill>
                <a:srgbClr val="082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5" name="Google Shape;995;p45"/>
              <p:cNvSpPr/>
              <p:nvPr/>
            </p:nvSpPr>
            <p:spPr>
              <a:xfrm>
                <a:off x="4641900" y="1716800"/>
                <a:ext cx="2925" cy="5241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65" extrusionOk="0">
                    <a:moveTo>
                      <a:pt x="0" y="0"/>
                    </a:moveTo>
                    <a:lnTo>
                      <a:pt x="0" y="20965"/>
                    </a:lnTo>
                    <a:lnTo>
                      <a:pt x="117" y="20965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82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96" name="Google Shape;996;p45"/>
            <p:cNvGrpSpPr/>
            <p:nvPr/>
          </p:nvGrpSpPr>
          <p:grpSpPr>
            <a:xfrm>
              <a:off x="5151975" y="-284160"/>
              <a:ext cx="144676" cy="2883073"/>
              <a:chOff x="4629150" y="1716800"/>
              <a:chExt cx="31150" cy="620750"/>
            </a:xfrm>
          </p:grpSpPr>
          <p:sp>
            <p:nvSpPr>
              <p:cNvPr id="997" name="Google Shape;997;p45"/>
              <p:cNvSpPr/>
              <p:nvPr/>
            </p:nvSpPr>
            <p:spPr>
              <a:xfrm>
                <a:off x="4629150" y="2234075"/>
                <a:ext cx="31150" cy="10347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4139" extrusionOk="0">
                    <a:moveTo>
                      <a:pt x="624" y="1"/>
                    </a:moveTo>
                    <a:cubicBezTo>
                      <a:pt x="281" y="1"/>
                      <a:pt x="0" y="452"/>
                      <a:pt x="0" y="1003"/>
                    </a:cubicBezTo>
                    <a:lnTo>
                      <a:pt x="0" y="4139"/>
                    </a:lnTo>
                    <a:lnTo>
                      <a:pt x="1246" y="4139"/>
                    </a:lnTo>
                    <a:lnTo>
                      <a:pt x="1246" y="1003"/>
                    </a:lnTo>
                    <a:cubicBezTo>
                      <a:pt x="1246" y="452"/>
                      <a:pt x="966" y="1"/>
                      <a:pt x="624" y="1"/>
                    </a:cubicBezTo>
                    <a:close/>
                  </a:path>
                </a:pathLst>
              </a:custGeom>
              <a:solidFill>
                <a:srgbClr val="082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8" name="Google Shape;998;p45"/>
              <p:cNvSpPr/>
              <p:nvPr/>
            </p:nvSpPr>
            <p:spPr>
              <a:xfrm>
                <a:off x="4641900" y="1716800"/>
                <a:ext cx="2925" cy="5241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0965" extrusionOk="0">
                    <a:moveTo>
                      <a:pt x="0" y="0"/>
                    </a:moveTo>
                    <a:lnTo>
                      <a:pt x="0" y="20965"/>
                    </a:lnTo>
                    <a:lnTo>
                      <a:pt x="117" y="20965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082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96" name="ZoneTexte 95">
            <a:extLst>
              <a:ext uri="{FF2B5EF4-FFF2-40B4-BE49-F238E27FC236}">
                <a16:creationId xmlns:a16="http://schemas.microsoft.com/office/drawing/2014/main" id="{D6DB5519-EE86-4EE9-9D8A-36DC069200FB}"/>
              </a:ext>
            </a:extLst>
          </p:cNvPr>
          <p:cNvSpPr txBox="1"/>
          <p:nvPr/>
        </p:nvSpPr>
        <p:spPr>
          <a:xfrm>
            <a:off x="-218065" y="2138560"/>
            <a:ext cx="59518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fr-FR" sz="3200" dirty="0">
                <a:solidFill>
                  <a:srgbClr val="08281B"/>
                </a:solidFill>
                <a:latin typeface="Proza Libre SemiBold"/>
                <a:sym typeface="Proza Libre SemiBold"/>
              </a:rPr>
              <a:t>Les Outils de travail</a:t>
            </a:r>
            <a:br>
              <a:rPr kumimoji="0" lang="fr-FR" sz="3200" b="0" i="0" u="none" strike="noStrike" kern="0" cap="none" spc="0" normalizeH="0" baseline="0" noProof="0" dirty="0">
                <a:ln>
                  <a:noFill/>
                </a:ln>
                <a:solidFill>
                  <a:srgbClr val="08281B"/>
                </a:solidFill>
                <a:effectLst/>
                <a:uLnTx/>
                <a:uFillTx/>
                <a:latin typeface="Proza Libre SemiBold"/>
                <a:cs typeface="Arial"/>
                <a:sym typeface="Proza Libre SemiBold"/>
              </a:rPr>
            </a:b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ZoneTexte 4">
            <a:extLst>
              <a:ext uri="{FF2B5EF4-FFF2-40B4-BE49-F238E27FC236}">
                <a16:creationId xmlns:a16="http://schemas.microsoft.com/office/drawing/2014/main" id="{2B6C5F99-AA6E-4337-B7D6-BC028083155B}"/>
              </a:ext>
            </a:extLst>
          </p:cNvPr>
          <p:cNvSpPr txBox="1"/>
          <p:nvPr/>
        </p:nvSpPr>
        <p:spPr>
          <a:xfrm>
            <a:off x="263021" y="4575487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70809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4880B73A-BDE5-4CDF-9FF7-D32D84C6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6" b="89571" l="3226" r="99355">
                        <a14:foregroundMark x1="49032" y1="44785" x2="48387" y2="28221"/>
                        <a14:foregroundMark x1="44516" y1="35583" x2="39032" y2="28221"/>
                        <a14:foregroundMark x1="63226" y1="39877" x2="62258" y2="41718"/>
                        <a14:foregroundMark x1="62258" y1="41718" x2="62258" y2="41718"/>
                        <a14:foregroundMark x1="70968" y1="33129" x2="70968" y2="33129"/>
                        <a14:foregroundMark x1="70645" y1="14110" x2="70645" y2="14110"/>
                        <a14:foregroundMark x1="82581" y1="27607" x2="82581" y2="27607"/>
                        <a14:foregroundMark x1="95484" y1="36810" x2="95484" y2="36810"/>
                        <a14:foregroundMark x1="72258" y1="65644" x2="72258" y2="65644"/>
                        <a14:foregroundMark x1="60645" y1="66871" x2="60645" y2="66871"/>
                        <a14:foregroundMark x1="48710" y1="69939" x2="48710" y2="69939"/>
                        <a14:foregroundMark x1="44839" y1="70552" x2="44839" y2="70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8" y="834699"/>
            <a:ext cx="2005716" cy="11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2C700E3B-B4E4-4027-9656-8A14F46DC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96" y="540735"/>
            <a:ext cx="1800684" cy="17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CFDA257A-3374-4E44-B55E-8EBD82B37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763" y="808408"/>
            <a:ext cx="3046315" cy="98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3F9F7F20-C8BE-4A51-A8CC-DF3F49CA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8" y="3517650"/>
            <a:ext cx="1527439" cy="98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5106783C-D647-4327-83E6-159C25460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31" y="2356611"/>
            <a:ext cx="1830584" cy="10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>
            <a:extLst>
              <a:ext uri="{FF2B5EF4-FFF2-40B4-BE49-F238E27FC236}">
                <a16:creationId xmlns:a16="http://schemas.microsoft.com/office/drawing/2014/main" id="{18A083D9-9269-4A2E-B51D-C26094D05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787" y="2571750"/>
            <a:ext cx="2192133" cy="6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>
            <a:extLst>
              <a:ext uri="{FF2B5EF4-FFF2-40B4-BE49-F238E27FC236}">
                <a16:creationId xmlns:a16="http://schemas.microsoft.com/office/drawing/2014/main" id="{F565D3CE-21CE-4469-BA3D-627330423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4521" l="0" r="99128">
                        <a14:foregroundMark x1="4360" y1="58219" x2="4360" y2="58219"/>
                        <a14:foregroundMark x1="20640" y1="66438" x2="20640" y2="66438"/>
                        <a14:foregroundMark x1="36047" y1="66438" x2="36047" y2="66438"/>
                        <a14:foregroundMark x1="52326" y1="56849" x2="52326" y2="56849"/>
                        <a14:foregroundMark x1="79651" y1="54795" x2="79651" y2="54795"/>
                        <a14:foregroundMark x1="61919" y1="63699" x2="61919" y2="63699"/>
                        <a14:foregroundMark x1="82849" y1="32192" x2="82849" y2="32192"/>
                        <a14:foregroundMark x1="70349" y1="20548" x2="70349" y2="20548"/>
                        <a14:backgroundMark x1="13663" y1="60959" x2="13663" y2="60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1" y="3749878"/>
            <a:ext cx="2312431" cy="98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8B40013-6409-490C-826E-9275AFDBB282}"/>
              </a:ext>
            </a:extLst>
          </p:cNvPr>
          <p:cNvSpPr txBox="1"/>
          <p:nvPr/>
        </p:nvSpPr>
        <p:spPr>
          <a:xfrm>
            <a:off x="171014" y="473046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580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outher">
            <a:hlinkClick r:id="" action="ppaction://media"/>
            <a:extLst>
              <a:ext uri="{FF2B5EF4-FFF2-40B4-BE49-F238E27FC236}">
                <a16:creationId xmlns:a16="http://schemas.microsoft.com/office/drawing/2014/main" id="{D5FDA160-7F00-4817-8D6F-8E73DC8069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" y="120015"/>
            <a:ext cx="871728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"/>
          <p:cNvSpPr txBox="1">
            <a:spLocks noGrp="1"/>
          </p:cNvSpPr>
          <p:nvPr>
            <p:ph type="title"/>
          </p:nvPr>
        </p:nvSpPr>
        <p:spPr>
          <a:xfrm rot="-242">
            <a:off x="425075" y="1979416"/>
            <a:ext cx="426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486" name="Google Shape;486;p41"/>
          <p:cNvGrpSpPr/>
          <p:nvPr/>
        </p:nvGrpSpPr>
        <p:grpSpPr>
          <a:xfrm>
            <a:off x="7850301" y="623302"/>
            <a:ext cx="1711081" cy="1835829"/>
            <a:chOff x="4930200" y="1806775"/>
            <a:chExt cx="494475" cy="530525"/>
          </a:xfrm>
        </p:grpSpPr>
        <p:sp>
          <p:nvSpPr>
            <p:cNvPr id="487" name="Google Shape;487;p41"/>
            <p:cNvSpPr/>
            <p:nvPr/>
          </p:nvSpPr>
          <p:spPr>
            <a:xfrm>
              <a:off x="4949025" y="1806775"/>
              <a:ext cx="340500" cy="530525"/>
            </a:xfrm>
            <a:custGeom>
              <a:avLst/>
              <a:gdLst/>
              <a:ahLst/>
              <a:cxnLst/>
              <a:rect l="l" t="t" r="r" b="b"/>
              <a:pathLst>
                <a:path w="13620" h="21221" extrusionOk="0">
                  <a:moveTo>
                    <a:pt x="13562" y="59"/>
                  </a:moveTo>
                  <a:lnTo>
                    <a:pt x="13562" y="21163"/>
                  </a:lnTo>
                  <a:lnTo>
                    <a:pt x="60" y="21163"/>
                  </a:lnTo>
                  <a:lnTo>
                    <a:pt x="60" y="59"/>
                  </a:lnTo>
                  <a:close/>
                  <a:moveTo>
                    <a:pt x="1" y="1"/>
                  </a:moveTo>
                  <a:lnTo>
                    <a:pt x="1" y="21221"/>
                  </a:lnTo>
                  <a:lnTo>
                    <a:pt x="13619" y="21221"/>
                  </a:lnTo>
                  <a:lnTo>
                    <a:pt x="13619" y="1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5217500" y="1871450"/>
              <a:ext cx="179775" cy="367875"/>
            </a:xfrm>
            <a:custGeom>
              <a:avLst/>
              <a:gdLst/>
              <a:ahLst/>
              <a:cxnLst/>
              <a:rect l="l" t="t" r="r" b="b"/>
              <a:pathLst>
                <a:path w="7191" h="14715" extrusionOk="0">
                  <a:moveTo>
                    <a:pt x="7133" y="58"/>
                  </a:moveTo>
                  <a:lnTo>
                    <a:pt x="7133" y="14657"/>
                  </a:lnTo>
                  <a:lnTo>
                    <a:pt x="58" y="14657"/>
                  </a:lnTo>
                  <a:lnTo>
                    <a:pt x="58" y="58"/>
                  </a:lnTo>
                  <a:close/>
                  <a:moveTo>
                    <a:pt x="1" y="0"/>
                  </a:moveTo>
                  <a:lnTo>
                    <a:pt x="1" y="14715"/>
                  </a:lnTo>
                  <a:lnTo>
                    <a:pt x="7191" y="14715"/>
                  </a:lnTo>
                  <a:lnTo>
                    <a:pt x="7191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5265275" y="2269950"/>
              <a:ext cx="39225" cy="39175"/>
            </a:xfrm>
            <a:custGeom>
              <a:avLst/>
              <a:gdLst/>
              <a:ahLst/>
              <a:cxnLst/>
              <a:rect l="l" t="t" r="r" b="b"/>
              <a:pathLst>
                <a:path w="1569" h="1567" extrusionOk="0">
                  <a:moveTo>
                    <a:pt x="0" y="0"/>
                  </a:moveTo>
                  <a:lnTo>
                    <a:pt x="0" y="1567"/>
                  </a:lnTo>
                  <a:lnTo>
                    <a:pt x="1568" y="1567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5369775" y="1954450"/>
              <a:ext cx="54900" cy="54900"/>
            </a:xfrm>
            <a:custGeom>
              <a:avLst/>
              <a:gdLst/>
              <a:ahLst/>
              <a:cxnLst/>
              <a:rect l="l" t="t" r="r" b="b"/>
              <a:pathLst>
                <a:path w="2196" h="2196" extrusionOk="0">
                  <a:moveTo>
                    <a:pt x="1" y="1"/>
                  </a:moveTo>
                  <a:lnTo>
                    <a:pt x="1" y="2196"/>
                  </a:lnTo>
                  <a:lnTo>
                    <a:pt x="2196" y="2196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4930200" y="1887825"/>
              <a:ext cx="43125" cy="43125"/>
            </a:xfrm>
            <a:custGeom>
              <a:avLst/>
              <a:gdLst/>
              <a:ahLst/>
              <a:cxnLst/>
              <a:rect l="l" t="t" r="r" b="b"/>
              <a:pathLst>
                <a:path w="1725" h="1725" extrusionOk="0">
                  <a:moveTo>
                    <a:pt x="0" y="0"/>
                  </a:moveTo>
                  <a:lnTo>
                    <a:pt x="0" y="1725"/>
                  </a:lnTo>
                  <a:lnTo>
                    <a:pt x="1725" y="1725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2" name="Google Shape;492;p41"/>
          <p:cNvGrpSpPr/>
          <p:nvPr/>
        </p:nvGrpSpPr>
        <p:grpSpPr>
          <a:xfrm>
            <a:off x="4159021" y="1628984"/>
            <a:ext cx="1606677" cy="2546231"/>
            <a:chOff x="3593075" y="2392225"/>
            <a:chExt cx="387375" cy="613875"/>
          </a:xfrm>
        </p:grpSpPr>
        <p:sp>
          <p:nvSpPr>
            <p:cNvPr id="493" name="Google Shape;493;p41"/>
            <p:cNvSpPr/>
            <p:nvPr/>
          </p:nvSpPr>
          <p:spPr>
            <a:xfrm>
              <a:off x="3595750" y="2956250"/>
              <a:ext cx="31900" cy="49850"/>
            </a:xfrm>
            <a:custGeom>
              <a:avLst/>
              <a:gdLst/>
              <a:ahLst/>
              <a:cxnLst/>
              <a:rect l="l" t="t" r="r" b="b"/>
              <a:pathLst>
                <a:path w="1276" h="1994" extrusionOk="0">
                  <a:moveTo>
                    <a:pt x="794" y="1"/>
                  </a:moveTo>
                  <a:cubicBezTo>
                    <a:pt x="756" y="1"/>
                    <a:pt x="721" y="23"/>
                    <a:pt x="708" y="60"/>
                  </a:cubicBezTo>
                  <a:lnTo>
                    <a:pt x="23" y="1867"/>
                  </a:lnTo>
                  <a:cubicBezTo>
                    <a:pt x="0" y="1927"/>
                    <a:pt x="45" y="1993"/>
                    <a:pt x="111" y="1993"/>
                  </a:cubicBezTo>
                  <a:cubicBezTo>
                    <a:pt x="143" y="1993"/>
                    <a:pt x="175" y="1975"/>
                    <a:pt x="191" y="1946"/>
                  </a:cubicBezTo>
                  <a:lnTo>
                    <a:pt x="1241" y="154"/>
                  </a:lnTo>
                  <a:cubicBezTo>
                    <a:pt x="1275" y="93"/>
                    <a:pt x="1234" y="16"/>
                    <a:pt x="1164" y="12"/>
                  </a:cubicBezTo>
                  <a:lnTo>
                    <a:pt x="798" y="1"/>
                  </a:lnTo>
                  <a:cubicBezTo>
                    <a:pt x="797" y="1"/>
                    <a:pt x="796" y="1"/>
                    <a:pt x="794" y="1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3637200" y="2950450"/>
              <a:ext cx="31900" cy="49850"/>
            </a:xfrm>
            <a:custGeom>
              <a:avLst/>
              <a:gdLst/>
              <a:ahLst/>
              <a:cxnLst/>
              <a:rect l="l" t="t" r="r" b="b"/>
              <a:pathLst>
                <a:path w="1276" h="1994" extrusionOk="0">
                  <a:moveTo>
                    <a:pt x="795" y="1"/>
                  </a:moveTo>
                  <a:cubicBezTo>
                    <a:pt x="757" y="1"/>
                    <a:pt x="723" y="25"/>
                    <a:pt x="708" y="62"/>
                  </a:cubicBezTo>
                  <a:lnTo>
                    <a:pt x="24" y="1867"/>
                  </a:lnTo>
                  <a:cubicBezTo>
                    <a:pt x="1" y="1927"/>
                    <a:pt x="45" y="1993"/>
                    <a:pt x="111" y="1993"/>
                  </a:cubicBezTo>
                  <a:cubicBezTo>
                    <a:pt x="144" y="1993"/>
                    <a:pt x="175" y="1975"/>
                    <a:pt x="192" y="1947"/>
                  </a:cubicBezTo>
                  <a:lnTo>
                    <a:pt x="1241" y="155"/>
                  </a:lnTo>
                  <a:cubicBezTo>
                    <a:pt x="1276" y="93"/>
                    <a:pt x="1235" y="17"/>
                    <a:pt x="1164" y="14"/>
                  </a:cubicBezTo>
                  <a:lnTo>
                    <a:pt x="799" y="1"/>
                  </a:lnTo>
                  <a:cubicBezTo>
                    <a:pt x="798" y="1"/>
                    <a:pt x="796" y="1"/>
                    <a:pt x="795" y="1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3913825" y="2955525"/>
              <a:ext cx="31950" cy="49825"/>
            </a:xfrm>
            <a:custGeom>
              <a:avLst/>
              <a:gdLst/>
              <a:ahLst/>
              <a:cxnLst/>
              <a:rect l="l" t="t" r="r" b="b"/>
              <a:pathLst>
                <a:path w="1278" h="1993" extrusionOk="0">
                  <a:moveTo>
                    <a:pt x="483" y="0"/>
                  </a:moveTo>
                  <a:cubicBezTo>
                    <a:pt x="482" y="0"/>
                    <a:pt x="481" y="0"/>
                    <a:pt x="479" y="0"/>
                  </a:cubicBezTo>
                  <a:lnTo>
                    <a:pt x="114" y="13"/>
                  </a:lnTo>
                  <a:cubicBezTo>
                    <a:pt x="43" y="15"/>
                    <a:pt x="1" y="92"/>
                    <a:pt x="37" y="153"/>
                  </a:cubicBezTo>
                  <a:lnTo>
                    <a:pt x="1085" y="1947"/>
                  </a:lnTo>
                  <a:cubicBezTo>
                    <a:pt x="1103" y="1975"/>
                    <a:pt x="1133" y="1993"/>
                    <a:pt x="1166" y="1993"/>
                  </a:cubicBezTo>
                  <a:cubicBezTo>
                    <a:pt x="1231" y="1993"/>
                    <a:pt x="1277" y="1927"/>
                    <a:pt x="1254" y="1866"/>
                  </a:cubicBezTo>
                  <a:lnTo>
                    <a:pt x="570" y="59"/>
                  </a:lnTo>
                  <a:cubicBezTo>
                    <a:pt x="556" y="24"/>
                    <a:pt x="521" y="0"/>
                    <a:pt x="483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3597750" y="2864825"/>
              <a:ext cx="281725" cy="96650"/>
            </a:xfrm>
            <a:custGeom>
              <a:avLst/>
              <a:gdLst/>
              <a:ahLst/>
              <a:cxnLst/>
              <a:rect l="l" t="t" r="r" b="b"/>
              <a:pathLst>
                <a:path w="11269" h="3866" extrusionOk="0">
                  <a:moveTo>
                    <a:pt x="1" y="0"/>
                  </a:moveTo>
                  <a:lnTo>
                    <a:pt x="1" y="3865"/>
                  </a:lnTo>
                  <a:lnTo>
                    <a:pt x="11268" y="3865"/>
                  </a:lnTo>
                  <a:lnTo>
                    <a:pt x="11268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3865450" y="2922250"/>
              <a:ext cx="115000" cy="39225"/>
            </a:xfrm>
            <a:custGeom>
              <a:avLst/>
              <a:gdLst/>
              <a:ahLst/>
              <a:cxnLst/>
              <a:rect l="l" t="t" r="r" b="b"/>
              <a:pathLst>
                <a:path w="4600" h="1569" extrusionOk="0">
                  <a:moveTo>
                    <a:pt x="1" y="0"/>
                  </a:moveTo>
                  <a:lnTo>
                    <a:pt x="1" y="1568"/>
                  </a:lnTo>
                  <a:lnTo>
                    <a:pt x="4599" y="1568"/>
                  </a:lnTo>
                  <a:lnTo>
                    <a:pt x="4599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3607175" y="2871150"/>
              <a:ext cx="260450" cy="81400"/>
            </a:xfrm>
            <a:custGeom>
              <a:avLst/>
              <a:gdLst/>
              <a:ahLst/>
              <a:cxnLst/>
              <a:rect l="l" t="t" r="r" b="b"/>
              <a:pathLst>
                <a:path w="10418" h="3256" extrusionOk="0">
                  <a:moveTo>
                    <a:pt x="1" y="1"/>
                  </a:moveTo>
                  <a:lnTo>
                    <a:pt x="1" y="3255"/>
                  </a:lnTo>
                  <a:lnTo>
                    <a:pt x="10417" y="3255"/>
                  </a:lnTo>
                  <a:lnTo>
                    <a:pt x="10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3729500" y="2866925"/>
              <a:ext cx="6325" cy="90350"/>
            </a:xfrm>
            <a:custGeom>
              <a:avLst/>
              <a:gdLst/>
              <a:ahLst/>
              <a:cxnLst/>
              <a:rect l="l" t="t" r="r" b="b"/>
              <a:pathLst>
                <a:path w="253" h="3614" extrusionOk="0">
                  <a:moveTo>
                    <a:pt x="1" y="0"/>
                  </a:moveTo>
                  <a:lnTo>
                    <a:pt x="1" y="3613"/>
                  </a:lnTo>
                  <a:lnTo>
                    <a:pt x="253" y="3613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3740000" y="2874825"/>
              <a:ext cx="123375" cy="74550"/>
            </a:xfrm>
            <a:custGeom>
              <a:avLst/>
              <a:gdLst/>
              <a:ahLst/>
              <a:cxnLst/>
              <a:rect l="l" t="t" r="r" b="b"/>
              <a:pathLst>
                <a:path w="4935" h="2982" extrusionOk="0">
                  <a:moveTo>
                    <a:pt x="0" y="0"/>
                  </a:moveTo>
                  <a:lnTo>
                    <a:pt x="0" y="2981"/>
                  </a:lnTo>
                  <a:lnTo>
                    <a:pt x="4935" y="2981"/>
                  </a:lnTo>
                  <a:lnTo>
                    <a:pt x="4935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3738075" y="2909775"/>
              <a:ext cx="128450" cy="1500"/>
            </a:xfrm>
            <a:custGeom>
              <a:avLst/>
              <a:gdLst/>
              <a:ahLst/>
              <a:cxnLst/>
              <a:rect l="l" t="t" r="r" b="b"/>
              <a:pathLst>
                <a:path w="5138" h="60" extrusionOk="0">
                  <a:moveTo>
                    <a:pt x="5100" y="0"/>
                  </a:moveTo>
                  <a:cubicBezTo>
                    <a:pt x="5099" y="0"/>
                    <a:pt x="5098" y="0"/>
                    <a:pt x="5097" y="1"/>
                  </a:cubicBezTo>
                  <a:lnTo>
                    <a:pt x="36" y="1"/>
                  </a:lnTo>
                  <a:cubicBezTo>
                    <a:pt x="0" y="4"/>
                    <a:pt x="0" y="56"/>
                    <a:pt x="36" y="60"/>
                  </a:cubicBezTo>
                  <a:lnTo>
                    <a:pt x="5097" y="60"/>
                  </a:lnTo>
                  <a:cubicBezTo>
                    <a:pt x="5098" y="60"/>
                    <a:pt x="5099" y="60"/>
                    <a:pt x="5100" y="60"/>
                  </a:cubicBezTo>
                  <a:cubicBezTo>
                    <a:pt x="5138" y="60"/>
                    <a:pt x="5138" y="0"/>
                    <a:pt x="5100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3606150" y="2918900"/>
              <a:ext cx="123925" cy="5300"/>
            </a:xfrm>
            <a:custGeom>
              <a:avLst/>
              <a:gdLst/>
              <a:ahLst/>
              <a:cxnLst/>
              <a:rect l="l" t="t" r="r" b="b"/>
              <a:pathLst>
                <a:path w="4957" h="212" extrusionOk="0">
                  <a:moveTo>
                    <a:pt x="1" y="1"/>
                  </a:moveTo>
                  <a:lnTo>
                    <a:pt x="1" y="211"/>
                  </a:lnTo>
                  <a:lnTo>
                    <a:pt x="4956" y="211"/>
                  </a:lnTo>
                  <a:lnTo>
                    <a:pt x="4956" y="1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3686125" y="2392225"/>
              <a:ext cx="123950" cy="210100"/>
            </a:xfrm>
            <a:custGeom>
              <a:avLst/>
              <a:gdLst/>
              <a:ahLst/>
              <a:cxnLst/>
              <a:rect l="l" t="t" r="r" b="b"/>
              <a:pathLst>
                <a:path w="4958" h="8404" extrusionOk="0">
                  <a:moveTo>
                    <a:pt x="3122" y="764"/>
                  </a:moveTo>
                  <a:cubicBezTo>
                    <a:pt x="3179" y="764"/>
                    <a:pt x="3225" y="825"/>
                    <a:pt x="3225" y="876"/>
                  </a:cubicBezTo>
                  <a:cubicBezTo>
                    <a:pt x="3225" y="919"/>
                    <a:pt x="3217" y="960"/>
                    <a:pt x="3202" y="1001"/>
                  </a:cubicBezTo>
                  <a:cubicBezTo>
                    <a:pt x="3187" y="1050"/>
                    <a:pt x="3141" y="1083"/>
                    <a:pt x="3092" y="1083"/>
                  </a:cubicBezTo>
                  <a:cubicBezTo>
                    <a:pt x="3087" y="1083"/>
                    <a:pt x="3083" y="1083"/>
                    <a:pt x="3079" y="1082"/>
                  </a:cubicBezTo>
                  <a:cubicBezTo>
                    <a:pt x="3060" y="1079"/>
                    <a:pt x="3044" y="1072"/>
                    <a:pt x="3029" y="1061"/>
                  </a:cubicBezTo>
                  <a:cubicBezTo>
                    <a:pt x="3000" y="1054"/>
                    <a:pt x="2975" y="1034"/>
                    <a:pt x="2958" y="1008"/>
                  </a:cubicBezTo>
                  <a:cubicBezTo>
                    <a:pt x="2939" y="975"/>
                    <a:pt x="2939" y="934"/>
                    <a:pt x="2958" y="899"/>
                  </a:cubicBezTo>
                  <a:cubicBezTo>
                    <a:pt x="2960" y="852"/>
                    <a:pt x="2990" y="809"/>
                    <a:pt x="3034" y="792"/>
                  </a:cubicBezTo>
                  <a:cubicBezTo>
                    <a:pt x="3057" y="776"/>
                    <a:pt x="3085" y="768"/>
                    <a:pt x="3113" y="764"/>
                  </a:cubicBezTo>
                  <a:cubicBezTo>
                    <a:pt x="3116" y="764"/>
                    <a:pt x="3119" y="764"/>
                    <a:pt x="3122" y="764"/>
                  </a:cubicBezTo>
                  <a:close/>
                  <a:moveTo>
                    <a:pt x="694" y="5225"/>
                  </a:moveTo>
                  <a:cubicBezTo>
                    <a:pt x="760" y="5225"/>
                    <a:pt x="826" y="5248"/>
                    <a:pt x="872" y="5294"/>
                  </a:cubicBezTo>
                  <a:cubicBezTo>
                    <a:pt x="910" y="5329"/>
                    <a:pt x="926" y="5381"/>
                    <a:pt x="913" y="5432"/>
                  </a:cubicBezTo>
                  <a:cubicBezTo>
                    <a:pt x="913" y="5436"/>
                    <a:pt x="915" y="5439"/>
                    <a:pt x="917" y="5442"/>
                  </a:cubicBezTo>
                  <a:cubicBezTo>
                    <a:pt x="949" y="5485"/>
                    <a:pt x="940" y="5542"/>
                    <a:pt x="905" y="5585"/>
                  </a:cubicBezTo>
                  <a:lnTo>
                    <a:pt x="902" y="5590"/>
                  </a:lnTo>
                  <a:cubicBezTo>
                    <a:pt x="869" y="5663"/>
                    <a:pt x="798" y="5710"/>
                    <a:pt x="719" y="5714"/>
                  </a:cubicBezTo>
                  <a:cubicBezTo>
                    <a:pt x="715" y="5714"/>
                    <a:pt x="710" y="5714"/>
                    <a:pt x="706" y="5714"/>
                  </a:cubicBezTo>
                  <a:cubicBezTo>
                    <a:pt x="598" y="5714"/>
                    <a:pt x="499" y="5655"/>
                    <a:pt x="467" y="5546"/>
                  </a:cubicBezTo>
                  <a:cubicBezTo>
                    <a:pt x="459" y="5519"/>
                    <a:pt x="456" y="5493"/>
                    <a:pt x="457" y="5465"/>
                  </a:cubicBezTo>
                  <a:cubicBezTo>
                    <a:pt x="454" y="5426"/>
                    <a:pt x="461" y="5385"/>
                    <a:pt x="479" y="5350"/>
                  </a:cubicBezTo>
                  <a:cubicBezTo>
                    <a:pt x="492" y="5325"/>
                    <a:pt x="510" y="5304"/>
                    <a:pt x="532" y="5287"/>
                  </a:cubicBezTo>
                  <a:cubicBezTo>
                    <a:pt x="536" y="5284"/>
                    <a:pt x="540" y="5279"/>
                    <a:pt x="543" y="5276"/>
                  </a:cubicBezTo>
                  <a:cubicBezTo>
                    <a:pt x="584" y="5241"/>
                    <a:pt x="639" y="5225"/>
                    <a:pt x="694" y="5225"/>
                  </a:cubicBezTo>
                  <a:close/>
                  <a:moveTo>
                    <a:pt x="2644" y="0"/>
                  </a:moveTo>
                  <a:cubicBezTo>
                    <a:pt x="2622" y="0"/>
                    <a:pt x="2599" y="2"/>
                    <a:pt x="2577" y="4"/>
                  </a:cubicBezTo>
                  <a:cubicBezTo>
                    <a:pt x="2519" y="13"/>
                    <a:pt x="2465" y="29"/>
                    <a:pt x="2412" y="54"/>
                  </a:cubicBezTo>
                  <a:cubicBezTo>
                    <a:pt x="1772" y="358"/>
                    <a:pt x="2216" y="1511"/>
                    <a:pt x="2257" y="2081"/>
                  </a:cubicBezTo>
                  <a:cubicBezTo>
                    <a:pt x="2332" y="3134"/>
                    <a:pt x="1496" y="3443"/>
                    <a:pt x="923" y="4081"/>
                  </a:cubicBezTo>
                  <a:cubicBezTo>
                    <a:pt x="438" y="4621"/>
                    <a:pt x="0" y="5255"/>
                    <a:pt x="3" y="6020"/>
                  </a:cubicBezTo>
                  <a:cubicBezTo>
                    <a:pt x="84" y="5986"/>
                    <a:pt x="169" y="5964"/>
                    <a:pt x="254" y="5964"/>
                  </a:cubicBezTo>
                  <a:cubicBezTo>
                    <a:pt x="324" y="5964"/>
                    <a:pt x="395" y="5979"/>
                    <a:pt x="461" y="6015"/>
                  </a:cubicBezTo>
                  <a:cubicBezTo>
                    <a:pt x="620" y="6104"/>
                    <a:pt x="736" y="6299"/>
                    <a:pt x="683" y="6482"/>
                  </a:cubicBezTo>
                  <a:cubicBezTo>
                    <a:pt x="625" y="6686"/>
                    <a:pt x="418" y="6823"/>
                    <a:pt x="196" y="6902"/>
                  </a:cubicBezTo>
                  <a:cubicBezTo>
                    <a:pt x="585" y="7830"/>
                    <a:pt x="1431" y="8404"/>
                    <a:pt x="2269" y="8404"/>
                  </a:cubicBezTo>
                  <a:cubicBezTo>
                    <a:pt x="2677" y="8404"/>
                    <a:pt x="3084" y="8267"/>
                    <a:pt x="3436" y="7969"/>
                  </a:cubicBezTo>
                  <a:cubicBezTo>
                    <a:pt x="4957" y="6679"/>
                    <a:pt x="4048" y="4972"/>
                    <a:pt x="3518" y="3260"/>
                  </a:cubicBezTo>
                  <a:cubicBezTo>
                    <a:pt x="3355" y="2739"/>
                    <a:pt x="3491" y="2239"/>
                    <a:pt x="3572" y="1734"/>
                  </a:cubicBezTo>
                  <a:lnTo>
                    <a:pt x="3572" y="1734"/>
                  </a:lnTo>
                  <a:cubicBezTo>
                    <a:pt x="3556" y="1738"/>
                    <a:pt x="3539" y="1740"/>
                    <a:pt x="3523" y="1740"/>
                  </a:cubicBezTo>
                  <a:cubicBezTo>
                    <a:pt x="3480" y="1740"/>
                    <a:pt x="3438" y="1726"/>
                    <a:pt x="3401" y="1702"/>
                  </a:cubicBezTo>
                  <a:cubicBezTo>
                    <a:pt x="3396" y="1701"/>
                    <a:pt x="3389" y="1699"/>
                    <a:pt x="3383" y="1697"/>
                  </a:cubicBezTo>
                  <a:cubicBezTo>
                    <a:pt x="3330" y="1683"/>
                    <a:pt x="3281" y="1615"/>
                    <a:pt x="3306" y="1559"/>
                  </a:cubicBezTo>
                  <a:cubicBezTo>
                    <a:pt x="3307" y="1553"/>
                    <a:pt x="3310" y="1548"/>
                    <a:pt x="3314" y="1543"/>
                  </a:cubicBezTo>
                  <a:cubicBezTo>
                    <a:pt x="3310" y="1469"/>
                    <a:pt x="3342" y="1396"/>
                    <a:pt x="3396" y="1347"/>
                  </a:cubicBezTo>
                  <a:cubicBezTo>
                    <a:pt x="3460" y="1289"/>
                    <a:pt x="3541" y="1268"/>
                    <a:pt x="3623" y="1265"/>
                  </a:cubicBezTo>
                  <a:cubicBezTo>
                    <a:pt x="3625" y="1169"/>
                    <a:pt x="3621" y="1074"/>
                    <a:pt x="3610" y="980"/>
                  </a:cubicBezTo>
                  <a:cubicBezTo>
                    <a:pt x="3557" y="527"/>
                    <a:pt x="3092" y="0"/>
                    <a:pt x="2644" y="0"/>
                  </a:cubicBezTo>
                  <a:close/>
                </a:path>
              </a:pathLst>
            </a:custGeom>
            <a:solidFill>
              <a:srgbClr val="92A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3754000" y="2542025"/>
              <a:ext cx="126700" cy="115975"/>
            </a:xfrm>
            <a:custGeom>
              <a:avLst/>
              <a:gdLst/>
              <a:ahLst/>
              <a:cxnLst/>
              <a:rect l="l" t="t" r="r" b="b"/>
              <a:pathLst>
                <a:path w="5068" h="4639" extrusionOk="0">
                  <a:moveTo>
                    <a:pt x="4477" y="0"/>
                  </a:moveTo>
                  <a:cubicBezTo>
                    <a:pt x="4016" y="0"/>
                    <a:pt x="3815" y="724"/>
                    <a:pt x="3611" y="1026"/>
                  </a:cubicBezTo>
                  <a:cubicBezTo>
                    <a:pt x="3481" y="1227"/>
                    <a:pt x="3279" y="1372"/>
                    <a:pt x="3049" y="1433"/>
                  </a:cubicBezTo>
                  <a:cubicBezTo>
                    <a:pt x="3021" y="1548"/>
                    <a:pt x="2999" y="1665"/>
                    <a:pt x="2983" y="1782"/>
                  </a:cubicBezTo>
                  <a:cubicBezTo>
                    <a:pt x="2974" y="1852"/>
                    <a:pt x="2913" y="1888"/>
                    <a:pt x="2856" y="1888"/>
                  </a:cubicBezTo>
                  <a:cubicBezTo>
                    <a:pt x="2800" y="1888"/>
                    <a:pt x="2749" y="1853"/>
                    <a:pt x="2759" y="1782"/>
                  </a:cubicBezTo>
                  <a:cubicBezTo>
                    <a:pt x="2772" y="1681"/>
                    <a:pt x="2789" y="1581"/>
                    <a:pt x="2808" y="1482"/>
                  </a:cubicBezTo>
                  <a:lnTo>
                    <a:pt x="2808" y="1482"/>
                  </a:lnTo>
                  <a:cubicBezTo>
                    <a:pt x="2764" y="1487"/>
                    <a:pt x="2720" y="1492"/>
                    <a:pt x="2674" y="1495"/>
                  </a:cubicBezTo>
                  <a:cubicBezTo>
                    <a:pt x="2672" y="1500"/>
                    <a:pt x="2670" y="1505"/>
                    <a:pt x="2667" y="1510"/>
                  </a:cubicBezTo>
                  <a:cubicBezTo>
                    <a:pt x="2604" y="1760"/>
                    <a:pt x="2537" y="2010"/>
                    <a:pt x="2473" y="2260"/>
                  </a:cubicBezTo>
                  <a:cubicBezTo>
                    <a:pt x="2460" y="2315"/>
                    <a:pt x="2411" y="2340"/>
                    <a:pt x="2363" y="2340"/>
                  </a:cubicBezTo>
                  <a:cubicBezTo>
                    <a:pt x="2304" y="2340"/>
                    <a:pt x="2244" y="2301"/>
                    <a:pt x="2252" y="2231"/>
                  </a:cubicBezTo>
                  <a:cubicBezTo>
                    <a:pt x="2254" y="2221"/>
                    <a:pt x="2256" y="2211"/>
                    <a:pt x="2257" y="2201"/>
                  </a:cubicBezTo>
                  <a:lnTo>
                    <a:pt x="2257" y="2198"/>
                  </a:lnTo>
                  <a:cubicBezTo>
                    <a:pt x="2289" y="1964"/>
                    <a:pt x="2346" y="1734"/>
                    <a:pt x="2430" y="1512"/>
                  </a:cubicBezTo>
                  <a:lnTo>
                    <a:pt x="2430" y="1512"/>
                  </a:lnTo>
                  <a:cubicBezTo>
                    <a:pt x="2270" y="1518"/>
                    <a:pt x="2111" y="1535"/>
                    <a:pt x="1953" y="1559"/>
                  </a:cubicBezTo>
                  <a:cubicBezTo>
                    <a:pt x="1306" y="1676"/>
                    <a:pt x="643" y="1895"/>
                    <a:pt x="388" y="2560"/>
                  </a:cubicBezTo>
                  <a:cubicBezTo>
                    <a:pt x="1" y="3566"/>
                    <a:pt x="700" y="4639"/>
                    <a:pt x="1766" y="4639"/>
                  </a:cubicBezTo>
                  <a:cubicBezTo>
                    <a:pt x="1795" y="4639"/>
                    <a:pt x="1825" y="4638"/>
                    <a:pt x="1854" y="4636"/>
                  </a:cubicBezTo>
                  <a:cubicBezTo>
                    <a:pt x="3328" y="4559"/>
                    <a:pt x="3491" y="3284"/>
                    <a:pt x="3886" y="2160"/>
                  </a:cubicBezTo>
                  <a:cubicBezTo>
                    <a:pt x="4066" y="1647"/>
                    <a:pt x="4633" y="1428"/>
                    <a:pt x="4901" y="982"/>
                  </a:cubicBezTo>
                  <a:cubicBezTo>
                    <a:pt x="5068" y="705"/>
                    <a:pt x="4990" y="207"/>
                    <a:pt x="4681" y="49"/>
                  </a:cubicBezTo>
                  <a:cubicBezTo>
                    <a:pt x="4643" y="29"/>
                    <a:pt x="4602" y="16"/>
                    <a:pt x="4559" y="8"/>
                  </a:cubicBezTo>
                  <a:cubicBezTo>
                    <a:pt x="4531" y="3"/>
                    <a:pt x="4503" y="0"/>
                    <a:pt x="4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3593075" y="2509775"/>
              <a:ext cx="122650" cy="163625"/>
            </a:xfrm>
            <a:custGeom>
              <a:avLst/>
              <a:gdLst/>
              <a:ahLst/>
              <a:cxnLst/>
              <a:rect l="l" t="t" r="r" b="b"/>
              <a:pathLst>
                <a:path w="4906" h="6545" extrusionOk="0">
                  <a:moveTo>
                    <a:pt x="871" y="636"/>
                  </a:moveTo>
                  <a:cubicBezTo>
                    <a:pt x="890" y="636"/>
                    <a:pt x="909" y="641"/>
                    <a:pt x="925" y="651"/>
                  </a:cubicBezTo>
                  <a:cubicBezTo>
                    <a:pt x="930" y="651"/>
                    <a:pt x="933" y="651"/>
                    <a:pt x="937" y="653"/>
                  </a:cubicBezTo>
                  <a:cubicBezTo>
                    <a:pt x="1078" y="686"/>
                    <a:pt x="1193" y="908"/>
                    <a:pt x="1045" y="1000"/>
                  </a:cubicBezTo>
                  <a:cubicBezTo>
                    <a:pt x="1035" y="1007"/>
                    <a:pt x="1024" y="1012"/>
                    <a:pt x="1014" y="1017"/>
                  </a:cubicBezTo>
                  <a:cubicBezTo>
                    <a:pt x="980" y="1056"/>
                    <a:pt x="933" y="1081"/>
                    <a:pt x="884" y="1081"/>
                  </a:cubicBezTo>
                  <a:cubicBezTo>
                    <a:pt x="852" y="1081"/>
                    <a:pt x="818" y="1070"/>
                    <a:pt x="787" y="1046"/>
                  </a:cubicBezTo>
                  <a:cubicBezTo>
                    <a:pt x="779" y="1038"/>
                    <a:pt x="769" y="1030"/>
                    <a:pt x="762" y="1021"/>
                  </a:cubicBezTo>
                  <a:cubicBezTo>
                    <a:pt x="762" y="1021"/>
                    <a:pt x="744" y="999"/>
                    <a:pt x="744" y="999"/>
                  </a:cubicBezTo>
                  <a:lnTo>
                    <a:pt x="744" y="999"/>
                  </a:lnTo>
                  <a:cubicBezTo>
                    <a:pt x="744" y="999"/>
                    <a:pt x="745" y="1001"/>
                    <a:pt x="749" y="1005"/>
                  </a:cubicBezTo>
                  <a:lnTo>
                    <a:pt x="736" y="989"/>
                  </a:lnTo>
                  <a:cubicBezTo>
                    <a:pt x="724" y="970"/>
                    <a:pt x="716" y="954"/>
                    <a:pt x="711" y="934"/>
                  </a:cubicBezTo>
                  <a:cubicBezTo>
                    <a:pt x="705" y="906"/>
                    <a:pt x="703" y="877"/>
                    <a:pt x="706" y="849"/>
                  </a:cubicBezTo>
                  <a:cubicBezTo>
                    <a:pt x="706" y="826"/>
                    <a:pt x="713" y="801"/>
                    <a:pt x="724" y="781"/>
                  </a:cubicBezTo>
                  <a:cubicBezTo>
                    <a:pt x="729" y="768"/>
                    <a:pt x="736" y="757"/>
                    <a:pt x="742" y="745"/>
                  </a:cubicBezTo>
                  <a:cubicBezTo>
                    <a:pt x="746" y="735"/>
                    <a:pt x="749" y="727"/>
                    <a:pt x="752" y="719"/>
                  </a:cubicBezTo>
                  <a:cubicBezTo>
                    <a:pt x="767" y="691"/>
                    <a:pt x="790" y="666"/>
                    <a:pt x="816" y="651"/>
                  </a:cubicBezTo>
                  <a:cubicBezTo>
                    <a:pt x="834" y="641"/>
                    <a:pt x="853" y="636"/>
                    <a:pt x="871" y="636"/>
                  </a:cubicBezTo>
                  <a:close/>
                  <a:moveTo>
                    <a:pt x="899" y="0"/>
                  </a:moveTo>
                  <a:cubicBezTo>
                    <a:pt x="814" y="0"/>
                    <a:pt x="729" y="12"/>
                    <a:pt x="647" y="34"/>
                  </a:cubicBezTo>
                  <a:cubicBezTo>
                    <a:pt x="321" y="120"/>
                    <a:pt x="25" y="358"/>
                    <a:pt x="14" y="702"/>
                  </a:cubicBezTo>
                  <a:cubicBezTo>
                    <a:pt x="0" y="1193"/>
                    <a:pt x="502" y="1374"/>
                    <a:pt x="884" y="1610"/>
                  </a:cubicBezTo>
                  <a:cubicBezTo>
                    <a:pt x="968" y="1494"/>
                    <a:pt x="1085" y="1390"/>
                    <a:pt x="1214" y="1390"/>
                  </a:cubicBezTo>
                  <a:cubicBezTo>
                    <a:pt x="1264" y="1390"/>
                    <a:pt x="1316" y="1406"/>
                    <a:pt x="1368" y="1443"/>
                  </a:cubicBezTo>
                  <a:cubicBezTo>
                    <a:pt x="1588" y="1597"/>
                    <a:pt x="1468" y="1892"/>
                    <a:pt x="1333" y="2070"/>
                  </a:cubicBezTo>
                  <a:cubicBezTo>
                    <a:pt x="1644" y="2621"/>
                    <a:pt x="1491" y="3218"/>
                    <a:pt x="1435" y="3845"/>
                  </a:cubicBezTo>
                  <a:cubicBezTo>
                    <a:pt x="1358" y="4723"/>
                    <a:pt x="1435" y="5462"/>
                    <a:pt x="2092" y="6084"/>
                  </a:cubicBezTo>
                  <a:cubicBezTo>
                    <a:pt x="2159" y="6148"/>
                    <a:pt x="2231" y="6206"/>
                    <a:pt x="2309" y="6259"/>
                  </a:cubicBezTo>
                  <a:cubicBezTo>
                    <a:pt x="2363" y="5987"/>
                    <a:pt x="2421" y="5717"/>
                    <a:pt x="2559" y="5470"/>
                  </a:cubicBezTo>
                  <a:cubicBezTo>
                    <a:pt x="2575" y="5435"/>
                    <a:pt x="2609" y="5415"/>
                    <a:pt x="2647" y="5415"/>
                  </a:cubicBezTo>
                  <a:cubicBezTo>
                    <a:pt x="2658" y="5415"/>
                    <a:pt x="2670" y="5417"/>
                    <a:pt x="2682" y="5421"/>
                  </a:cubicBezTo>
                  <a:cubicBezTo>
                    <a:pt x="2687" y="5416"/>
                    <a:pt x="2692" y="5411"/>
                    <a:pt x="2697" y="5408"/>
                  </a:cubicBezTo>
                  <a:cubicBezTo>
                    <a:pt x="2736" y="5384"/>
                    <a:pt x="2774" y="5373"/>
                    <a:pt x="2811" y="5373"/>
                  </a:cubicBezTo>
                  <a:cubicBezTo>
                    <a:pt x="2905" y="5373"/>
                    <a:pt x="2986" y="5445"/>
                    <a:pt x="3018" y="5548"/>
                  </a:cubicBezTo>
                  <a:cubicBezTo>
                    <a:pt x="3075" y="5730"/>
                    <a:pt x="3013" y="5969"/>
                    <a:pt x="2973" y="6150"/>
                  </a:cubicBezTo>
                  <a:cubicBezTo>
                    <a:pt x="2947" y="6270"/>
                    <a:pt x="2919" y="6390"/>
                    <a:pt x="2883" y="6509"/>
                  </a:cubicBezTo>
                  <a:cubicBezTo>
                    <a:pt x="2986" y="6532"/>
                    <a:pt x="3091" y="6545"/>
                    <a:pt x="3195" y="6545"/>
                  </a:cubicBezTo>
                  <a:cubicBezTo>
                    <a:pt x="3435" y="6545"/>
                    <a:pt x="3673" y="6478"/>
                    <a:pt x="3883" y="6323"/>
                  </a:cubicBezTo>
                  <a:cubicBezTo>
                    <a:pt x="4905" y="5566"/>
                    <a:pt x="4558" y="4026"/>
                    <a:pt x="3730" y="3310"/>
                  </a:cubicBezTo>
                  <a:cubicBezTo>
                    <a:pt x="3256" y="2902"/>
                    <a:pt x="2659" y="2603"/>
                    <a:pt x="2398" y="2002"/>
                  </a:cubicBezTo>
                  <a:cubicBezTo>
                    <a:pt x="2060" y="1225"/>
                    <a:pt x="2108" y="265"/>
                    <a:pt x="1106" y="23"/>
                  </a:cubicBezTo>
                  <a:cubicBezTo>
                    <a:pt x="1038" y="8"/>
                    <a:pt x="968" y="0"/>
                    <a:pt x="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3710925" y="2617600"/>
              <a:ext cx="100925" cy="90350"/>
            </a:xfrm>
            <a:custGeom>
              <a:avLst/>
              <a:gdLst/>
              <a:ahLst/>
              <a:cxnLst/>
              <a:rect l="l" t="t" r="r" b="b"/>
              <a:pathLst>
                <a:path w="4037" h="3614" extrusionOk="0">
                  <a:moveTo>
                    <a:pt x="3962" y="1"/>
                  </a:moveTo>
                  <a:cubicBezTo>
                    <a:pt x="2962" y="2"/>
                    <a:pt x="2091" y="378"/>
                    <a:pt x="1376" y="1111"/>
                  </a:cubicBezTo>
                  <a:cubicBezTo>
                    <a:pt x="792" y="1709"/>
                    <a:pt x="318" y="2549"/>
                    <a:pt x="10" y="3538"/>
                  </a:cubicBezTo>
                  <a:cubicBezTo>
                    <a:pt x="0" y="3569"/>
                    <a:pt x="17" y="3602"/>
                    <a:pt x="48" y="3612"/>
                  </a:cubicBezTo>
                  <a:cubicBezTo>
                    <a:pt x="53" y="3614"/>
                    <a:pt x="59" y="3614"/>
                    <a:pt x="64" y="3614"/>
                  </a:cubicBezTo>
                  <a:cubicBezTo>
                    <a:pt x="91" y="3614"/>
                    <a:pt x="112" y="3597"/>
                    <a:pt x="120" y="3574"/>
                  </a:cubicBezTo>
                  <a:cubicBezTo>
                    <a:pt x="444" y="2538"/>
                    <a:pt x="1468" y="124"/>
                    <a:pt x="3962" y="116"/>
                  </a:cubicBezTo>
                  <a:cubicBezTo>
                    <a:pt x="4036" y="113"/>
                    <a:pt x="4036" y="4"/>
                    <a:pt x="3962" y="1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3704800" y="2538875"/>
              <a:ext cx="40375" cy="180975"/>
            </a:xfrm>
            <a:custGeom>
              <a:avLst/>
              <a:gdLst/>
              <a:ahLst/>
              <a:cxnLst/>
              <a:rect l="l" t="t" r="r" b="b"/>
              <a:pathLst>
                <a:path w="1615" h="7239" extrusionOk="0">
                  <a:moveTo>
                    <a:pt x="1460" y="1"/>
                  </a:moveTo>
                  <a:cubicBezTo>
                    <a:pt x="1429" y="1"/>
                    <a:pt x="1397" y="23"/>
                    <a:pt x="1402" y="65"/>
                  </a:cubicBezTo>
                  <a:cubicBezTo>
                    <a:pt x="1496" y="984"/>
                    <a:pt x="1195" y="1868"/>
                    <a:pt x="903" y="2724"/>
                  </a:cubicBezTo>
                  <a:cubicBezTo>
                    <a:pt x="745" y="3186"/>
                    <a:pt x="583" y="3663"/>
                    <a:pt x="482" y="4142"/>
                  </a:cubicBezTo>
                  <a:cubicBezTo>
                    <a:pt x="453" y="4288"/>
                    <a:pt x="416" y="4443"/>
                    <a:pt x="378" y="4608"/>
                  </a:cubicBezTo>
                  <a:cubicBezTo>
                    <a:pt x="209" y="5335"/>
                    <a:pt x="0" y="6238"/>
                    <a:pt x="102" y="7186"/>
                  </a:cubicBezTo>
                  <a:cubicBezTo>
                    <a:pt x="105" y="7215"/>
                    <a:pt x="130" y="7238"/>
                    <a:pt x="160" y="7238"/>
                  </a:cubicBezTo>
                  <a:lnTo>
                    <a:pt x="166" y="7238"/>
                  </a:lnTo>
                  <a:cubicBezTo>
                    <a:pt x="199" y="7235"/>
                    <a:pt x="222" y="7205"/>
                    <a:pt x="219" y="7174"/>
                  </a:cubicBezTo>
                  <a:cubicBezTo>
                    <a:pt x="117" y="6246"/>
                    <a:pt x="326" y="5353"/>
                    <a:pt x="492" y="4634"/>
                  </a:cubicBezTo>
                  <a:cubicBezTo>
                    <a:pt x="530" y="4469"/>
                    <a:pt x="566" y="4313"/>
                    <a:pt x="597" y="4167"/>
                  </a:cubicBezTo>
                  <a:cubicBezTo>
                    <a:pt x="694" y="3694"/>
                    <a:pt x="857" y="3219"/>
                    <a:pt x="1014" y="2761"/>
                  </a:cubicBezTo>
                  <a:cubicBezTo>
                    <a:pt x="1308" y="1894"/>
                    <a:pt x="1614" y="998"/>
                    <a:pt x="1517" y="53"/>
                  </a:cubicBezTo>
                  <a:cubicBezTo>
                    <a:pt x="1514" y="17"/>
                    <a:pt x="1487" y="1"/>
                    <a:pt x="1460" y="1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3644300" y="2567600"/>
              <a:ext cx="65400" cy="152250"/>
            </a:xfrm>
            <a:custGeom>
              <a:avLst/>
              <a:gdLst/>
              <a:ahLst/>
              <a:cxnLst/>
              <a:rect l="l" t="t" r="r" b="b"/>
              <a:pathLst>
                <a:path w="2616" h="6090" extrusionOk="0">
                  <a:moveTo>
                    <a:pt x="82" y="0"/>
                  </a:moveTo>
                  <a:cubicBezTo>
                    <a:pt x="40" y="0"/>
                    <a:pt x="1" y="50"/>
                    <a:pt x="34" y="94"/>
                  </a:cubicBezTo>
                  <a:cubicBezTo>
                    <a:pt x="1530" y="2073"/>
                    <a:pt x="2288" y="3906"/>
                    <a:pt x="2497" y="6037"/>
                  </a:cubicBezTo>
                  <a:cubicBezTo>
                    <a:pt x="2501" y="6066"/>
                    <a:pt x="2525" y="6089"/>
                    <a:pt x="2555" y="6089"/>
                  </a:cubicBezTo>
                  <a:lnTo>
                    <a:pt x="2562" y="6089"/>
                  </a:lnTo>
                  <a:cubicBezTo>
                    <a:pt x="2593" y="6086"/>
                    <a:pt x="2616" y="6058"/>
                    <a:pt x="2613" y="6025"/>
                  </a:cubicBezTo>
                  <a:cubicBezTo>
                    <a:pt x="2402" y="3871"/>
                    <a:pt x="1635" y="2020"/>
                    <a:pt x="128" y="25"/>
                  </a:cubicBezTo>
                  <a:cubicBezTo>
                    <a:pt x="115" y="8"/>
                    <a:pt x="98" y="0"/>
                    <a:pt x="82" y="0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3652475" y="2706500"/>
              <a:ext cx="113175" cy="158550"/>
            </a:xfrm>
            <a:custGeom>
              <a:avLst/>
              <a:gdLst/>
              <a:ahLst/>
              <a:cxnLst/>
              <a:rect l="l" t="t" r="r" b="b"/>
              <a:pathLst>
                <a:path w="4527" h="6342" extrusionOk="0">
                  <a:moveTo>
                    <a:pt x="1909" y="0"/>
                  </a:moveTo>
                  <a:cubicBezTo>
                    <a:pt x="1890" y="0"/>
                    <a:pt x="1871" y="1"/>
                    <a:pt x="1851" y="2"/>
                  </a:cubicBezTo>
                  <a:cubicBezTo>
                    <a:pt x="1797" y="394"/>
                    <a:pt x="2180" y="443"/>
                    <a:pt x="2202" y="807"/>
                  </a:cubicBezTo>
                  <a:cubicBezTo>
                    <a:pt x="2218" y="1109"/>
                    <a:pt x="2142" y="1287"/>
                    <a:pt x="1914" y="1465"/>
                  </a:cubicBezTo>
                  <a:cubicBezTo>
                    <a:pt x="1491" y="1794"/>
                    <a:pt x="1083" y="1966"/>
                    <a:pt x="765" y="2426"/>
                  </a:cubicBezTo>
                  <a:cubicBezTo>
                    <a:pt x="0" y="3538"/>
                    <a:pt x="175" y="5073"/>
                    <a:pt x="53" y="6341"/>
                  </a:cubicBezTo>
                  <a:lnTo>
                    <a:pt x="4476" y="6341"/>
                  </a:lnTo>
                  <a:cubicBezTo>
                    <a:pt x="4352" y="5073"/>
                    <a:pt x="4527" y="3538"/>
                    <a:pt x="3760" y="2426"/>
                  </a:cubicBezTo>
                  <a:cubicBezTo>
                    <a:pt x="3444" y="1966"/>
                    <a:pt x="3034" y="1794"/>
                    <a:pt x="2613" y="1465"/>
                  </a:cubicBezTo>
                  <a:cubicBezTo>
                    <a:pt x="2384" y="1287"/>
                    <a:pt x="2307" y="1109"/>
                    <a:pt x="2325" y="807"/>
                  </a:cubicBezTo>
                  <a:cubicBezTo>
                    <a:pt x="2345" y="443"/>
                    <a:pt x="2730" y="395"/>
                    <a:pt x="2674" y="2"/>
                  </a:cubicBezTo>
                  <a:cubicBezTo>
                    <a:pt x="2656" y="1"/>
                    <a:pt x="2637" y="0"/>
                    <a:pt x="2620" y="0"/>
                  </a:cubicBezTo>
                  <a:cubicBezTo>
                    <a:pt x="2499" y="0"/>
                    <a:pt x="2389" y="22"/>
                    <a:pt x="2263" y="22"/>
                  </a:cubicBezTo>
                  <a:cubicBezTo>
                    <a:pt x="2139" y="20"/>
                    <a:pt x="2030" y="0"/>
                    <a:pt x="1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3713500" y="2706550"/>
              <a:ext cx="6775" cy="12875"/>
            </a:xfrm>
            <a:custGeom>
              <a:avLst/>
              <a:gdLst/>
              <a:ahLst/>
              <a:cxnLst/>
              <a:rect l="l" t="t" r="r" b="b"/>
              <a:pathLst>
                <a:path w="271" h="515" extrusionOk="0">
                  <a:moveTo>
                    <a:pt x="174" y="0"/>
                  </a:moveTo>
                  <a:cubicBezTo>
                    <a:pt x="116" y="0"/>
                    <a:pt x="58" y="4"/>
                    <a:pt x="1" y="10"/>
                  </a:cubicBezTo>
                  <a:lnTo>
                    <a:pt x="1" y="515"/>
                  </a:lnTo>
                  <a:cubicBezTo>
                    <a:pt x="118" y="367"/>
                    <a:pt x="271" y="258"/>
                    <a:pt x="235" y="2"/>
                  </a:cubicBezTo>
                  <a:cubicBezTo>
                    <a:pt x="214" y="1"/>
                    <a:pt x="194" y="0"/>
                    <a:pt x="174" y="0"/>
                  </a:cubicBezTo>
                  <a:close/>
                </a:path>
              </a:pathLst>
            </a:custGeom>
            <a:solidFill>
              <a:srgbClr val="0DA9B1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3713500" y="2738825"/>
              <a:ext cx="52150" cy="126225"/>
            </a:xfrm>
            <a:custGeom>
              <a:avLst/>
              <a:gdLst/>
              <a:ahLst/>
              <a:cxnLst/>
              <a:rect l="l" t="t" r="r" b="b"/>
              <a:pathLst>
                <a:path w="2086" h="5049" extrusionOk="0">
                  <a:moveTo>
                    <a:pt x="1" y="1"/>
                  </a:moveTo>
                  <a:lnTo>
                    <a:pt x="1" y="5048"/>
                  </a:lnTo>
                  <a:lnTo>
                    <a:pt x="2031" y="5048"/>
                  </a:lnTo>
                  <a:cubicBezTo>
                    <a:pt x="1911" y="3780"/>
                    <a:pt x="2086" y="2245"/>
                    <a:pt x="1319" y="1133"/>
                  </a:cubicBezTo>
                  <a:cubicBezTo>
                    <a:pt x="1227" y="999"/>
                    <a:pt x="1116" y="878"/>
                    <a:pt x="995" y="771"/>
                  </a:cubicBezTo>
                  <a:cubicBezTo>
                    <a:pt x="820" y="618"/>
                    <a:pt x="631" y="497"/>
                    <a:pt x="435" y="364"/>
                  </a:cubicBezTo>
                  <a:cubicBezTo>
                    <a:pt x="348" y="305"/>
                    <a:pt x="259" y="242"/>
                    <a:pt x="170" y="173"/>
                  </a:cubicBezTo>
                  <a:cubicBezTo>
                    <a:pt x="106" y="124"/>
                    <a:pt x="49" y="6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3697425" y="2706500"/>
              <a:ext cx="9825" cy="18375"/>
            </a:xfrm>
            <a:custGeom>
              <a:avLst/>
              <a:gdLst/>
              <a:ahLst/>
              <a:cxnLst/>
              <a:rect l="l" t="t" r="r" b="b"/>
              <a:pathLst>
                <a:path w="393" h="735" extrusionOk="0">
                  <a:moveTo>
                    <a:pt x="109" y="0"/>
                  </a:moveTo>
                  <a:cubicBezTo>
                    <a:pt x="91" y="0"/>
                    <a:pt x="72" y="1"/>
                    <a:pt x="53" y="2"/>
                  </a:cubicBezTo>
                  <a:cubicBezTo>
                    <a:pt x="1" y="366"/>
                    <a:pt x="330" y="433"/>
                    <a:pt x="392" y="734"/>
                  </a:cubicBezTo>
                  <a:lnTo>
                    <a:pt x="392" y="20"/>
                  </a:lnTo>
                  <a:cubicBezTo>
                    <a:pt x="297" y="13"/>
                    <a:pt x="206" y="0"/>
                    <a:pt x="109" y="0"/>
                  </a:cubicBezTo>
                  <a:close/>
                </a:path>
              </a:pathLst>
            </a:custGeom>
            <a:solidFill>
              <a:srgbClr val="0DA9B1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3786975" y="2694000"/>
              <a:ext cx="71425" cy="169400"/>
            </a:xfrm>
            <a:custGeom>
              <a:avLst/>
              <a:gdLst/>
              <a:ahLst/>
              <a:cxnLst/>
              <a:rect l="l" t="t" r="r" b="b"/>
              <a:pathLst>
                <a:path w="2857" h="6776" extrusionOk="0">
                  <a:moveTo>
                    <a:pt x="0" y="0"/>
                  </a:moveTo>
                  <a:lnTo>
                    <a:pt x="0" y="6776"/>
                  </a:lnTo>
                  <a:lnTo>
                    <a:pt x="2857" y="677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3795400" y="2702500"/>
              <a:ext cx="52675" cy="153900"/>
            </a:xfrm>
            <a:custGeom>
              <a:avLst/>
              <a:gdLst/>
              <a:ahLst/>
              <a:cxnLst/>
              <a:rect l="l" t="t" r="r" b="b"/>
              <a:pathLst>
                <a:path w="2107" h="6156" extrusionOk="0">
                  <a:moveTo>
                    <a:pt x="1" y="1"/>
                  </a:moveTo>
                  <a:lnTo>
                    <a:pt x="1" y="6156"/>
                  </a:lnTo>
                  <a:lnTo>
                    <a:pt x="2107" y="6156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5" name="Google Shape;515;p41"/>
          <p:cNvGrpSpPr/>
          <p:nvPr/>
        </p:nvGrpSpPr>
        <p:grpSpPr>
          <a:xfrm>
            <a:off x="5838903" y="-1630133"/>
            <a:ext cx="1408116" cy="3259133"/>
            <a:chOff x="5838903" y="-1630133"/>
            <a:chExt cx="1408116" cy="3259133"/>
          </a:xfrm>
        </p:grpSpPr>
        <p:sp>
          <p:nvSpPr>
            <p:cNvPr id="516" name="Google Shape;516;p41"/>
            <p:cNvSpPr/>
            <p:nvPr/>
          </p:nvSpPr>
          <p:spPr>
            <a:xfrm>
              <a:off x="6365125" y="1303800"/>
              <a:ext cx="325200" cy="32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17" name="Google Shape;517;p41"/>
            <p:cNvGrpSpPr/>
            <p:nvPr/>
          </p:nvGrpSpPr>
          <p:grpSpPr>
            <a:xfrm>
              <a:off x="5838903" y="-1630133"/>
              <a:ext cx="1408116" cy="2955789"/>
              <a:chOff x="4411000" y="1719700"/>
              <a:chExt cx="354725" cy="744625"/>
            </a:xfrm>
          </p:grpSpPr>
          <p:sp>
            <p:nvSpPr>
              <p:cNvPr id="518" name="Google Shape;518;p41"/>
              <p:cNvSpPr/>
              <p:nvPr/>
            </p:nvSpPr>
            <p:spPr>
              <a:xfrm>
                <a:off x="4586650" y="1719700"/>
                <a:ext cx="285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476" extrusionOk="0">
                    <a:moveTo>
                      <a:pt x="0" y="1"/>
                    </a:moveTo>
                    <a:lnTo>
                      <a:pt x="0" y="26476"/>
                    </a:lnTo>
                    <a:lnTo>
                      <a:pt x="114" y="26476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rgbClr val="DDA4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" name="Google Shape;519;p41"/>
              <p:cNvSpPr/>
              <p:nvPr/>
            </p:nvSpPr>
            <p:spPr>
              <a:xfrm>
                <a:off x="4583325" y="2351150"/>
                <a:ext cx="9075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312" extrusionOk="0">
                    <a:moveTo>
                      <a:pt x="0" y="0"/>
                    </a:moveTo>
                    <a:lnTo>
                      <a:pt x="0" y="2312"/>
                    </a:lnTo>
                    <a:lnTo>
                      <a:pt x="362" y="2312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0" name="Google Shape;520;p41"/>
              <p:cNvSpPr/>
              <p:nvPr/>
            </p:nvSpPr>
            <p:spPr>
              <a:xfrm>
                <a:off x="4411000" y="2401575"/>
                <a:ext cx="354725" cy="62750"/>
              </a:xfrm>
              <a:custGeom>
                <a:avLst/>
                <a:gdLst/>
                <a:ahLst/>
                <a:cxnLst/>
                <a:rect l="l" t="t" r="r" b="b"/>
                <a:pathLst>
                  <a:path w="14189" h="2510" extrusionOk="0">
                    <a:moveTo>
                      <a:pt x="7094" y="0"/>
                    </a:moveTo>
                    <a:lnTo>
                      <a:pt x="6694" y="1771"/>
                    </a:lnTo>
                    <a:lnTo>
                      <a:pt x="1" y="2510"/>
                    </a:lnTo>
                    <a:lnTo>
                      <a:pt x="7094" y="2508"/>
                    </a:lnTo>
                    <a:lnTo>
                      <a:pt x="14189" y="2506"/>
                    </a:lnTo>
                    <a:lnTo>
                      <a:pt x="7495" y="1771"/>
                    </a:lnTo>
                    <a:lnTo>
                      <a:pt x="70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21" name="Google Shape;521;p41"/>
          <p:cNvGrpSpPr/>
          <p:nvPr/>
        </p:nvGrpSpPr>
        <p:grpSpPr>
          <a:xfrm>
            <a:off x="5391921" y="2597104"/>
            <a:ext cx="2153414" cy="2111032"/>
            <a:chOff x="5001725" y="2680375"/>
            <a:chExt cx="264375" cy="259175"/>
          </a:xfrm>
        </p:grpSpPr>
        <p:sp>
          <p:nvSpPr>
            <p:cNvPr id="522" name="Google Shape;522;p41"/>
            <p:cNvSpPr/>
            <p:nvPr/>
          </p:nvSpPr>
          <p:spPr>
            <a:xfrm>
              <a:off x="5001725" y="2680375"/>
              <a:ext cx="264375" cy="186025"/>
            </a:xfrm>
            <a:custGeom>
              <a:avLst/>
              <a:gdLst/>
              <a:ahLst/>
              <a:cxnLst/>
              <a:rect l="l" t="t" r="r" b="b"/>
              <a:pathLst>
                <a:path w="10575" h="7441" extrusionOk="0">
                  <a:moveTo>
                    <a:pt x="6527" y="109"/>
                  </a:moveTo>
                  <a:cubicBezTo>
                    <a:pt x="6633" y="109"/>
                    <a:pt x="6740" y="111"/>
                    <a:pt x="6845" y="116"/>
                  </a:cubicBezTo>
                  <a:cubicBezTo>
                    <a:pt x="8298" y="186"/>
                    <a:pt x="9450" y="736"/>
                    <a:pt x="10004" y="1621"/>
                  </a:cubicBezTo>
                  <a:cubicBezTo>
                    <a:pt x="10424" y="2291"/>
                    <a:pt x="10461" y="3113"/>
                    <a:pt x="10109" y="3936"/>
                  </a:cubicBezTo>
                  <a:cubicBezTo>
                    <a:pt x="9292" y="5855"/>
                    <a:pt x="6620" y="7333"/>
                    <a:pt x="4047" y="7333"/>
                  </a:cubicBezTo>
                  <a:cubicBezTo>
                    <a:pt x="3941" y="7333"/>
                    <a:pt x="3836" y="7331"/>
                    <a:pt x="3730" y="7326"/>
                  </a:cubicBezTo>
                  <a:cubicBezTo>
                    <a:pt x="2279" y="7255"/>
                    <a:pt x="1127" y="6707"/>
                    <a:pt x="571" y="5820"/>
                  </a:cubicBezTo>
                  <a:cubicBezTo>
                    <a:pt x="153" y="5152"/>
                    <a:pt x="116" y="4329"/>
                    <a:pt x="466" y="3507"/>
                  </a:cubicBezTo>
                  <a:cubicBezTo>
                    <a:pt x="1284" y="1587"/>
                    <a:pt x="3956" y="109"/>
                    <a:pt x="6527" y="109"/>
                  </a:cubicBezTo>
                  <a:close/>
                  <a:moveTo>
                    <a:pt x="6527" y="1"/>
                  </a:moveTo>
                  <a:cubicBezTo>
                    <a:pt x="3916" y="1"/>
                    <a:pt x="1200" y="1508"/>
                    <a:pt x="366" y="3464"/>
                  </a:cubicBezTo>
                  <a:cubicBezTo>
                    <a:pt x="0" y="4321"/>
                    <a:pt x="42" y="5178"/>
                    <a:pt x="479" y="5878"/>
                  </a:cubicBezTo>
                  <a:cubicBezTo>
                    <a:pt x="1053" y="6794"/>
                    <a:pt x="2238" y="7362"/>
                    <a:pt x="3725" y="7434"/>
                  </a:cubicBezTo>
                  <a:cubicBezTo>
                    <a:pt x="3832" y="7439"/>
                    <a:pt x="3939" y="7441"/>
                    <a:pt x="4048" y="7441"/>
                  </a:cubicBezTo>
                  <a:cubicBezTo>
                    <a:pt x="6659" y="7441"/>
                    <a:pt x="9376" y="5934"/>
                    <a:pt x="10210" y="3979"/>
                  </a:cubicBezTo>
                  <a:cubicBezTo>
                    <a:pt x="10575" y="3122"/>
                    <a:pt x="10536" y="2265"/>
                    <a:pt x="10096" y="1565"/>
                  </a:cubicBezTo>
                  <a:cubicBezTo>
                    <a:pt x="9522" y="647"/>
                    <a:pt x="8339" y="81"/>
                    <a:pt x="6850" y="9"/>
                  </a:cubicBezTo>
                  <a:cubicBezTo>
                    <a:pt x="6743" y="4"/>
                    <a:pt x="6635" y="1"/>
                    <a:pt x="6527" y="1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5091675" y="2815550"/>
              <a:ext cx="77325" cy="48800"/>
            </a:xfrm>
            <a:custGeom>
              <a:avLst/>
              <a:gdLst/>
              <a:ahLst/>
              <a:cxnLst/>
              <a:rect l="l" t="t" r="r" b="b"/>
              <a:pathLst>
                <a:path w="3093" h="1952" extrusionOk="0">
                  <a:moveTo>
                    <a:pt x="1546" y="109"/>
                  </a:moveTo>
                  <a:cubicBezTo>
                    <a:pt x="1598" y="109"/>
                    <a:pt x="1648" y="110"/>
                    <a:pt x="1697" y="114"/>
                  </a:cubicBezTo>
                  <a:cubicBezTo>
                    <a:pt x="2355" y="156"/>
                    <a:pt x="2890" y="474"/>
                    <a:pt x="2972" y="869"/>
                  </a:cubicBezTo>
                  <a:cubicBezTo>
                    <a:pt x="2980" y="903"/>
                    <a:pt x="2984" y="940"/>
                    <a:pt x="2984" y="976"/>
                  </a:cubicBezTo>
                  <a:cubicBezTo>
                    <a:pt x="2984" y="1453"/>
                    <a:pt x="2339" y="1843"/>
                    <a:pt x="1546" y="1843"/>
                  </a:cubicBezTo>
                  <a:cubicBezTo>
                    <a:pt x="754" y="1843"/>
                    <a:pt x="109" y="1453"/>
                    <a:pt x="109" y="976"/>
                  </a:cubicBezTo>
                  <a:cubicBezTo>
                    <a:pt x="109" y="497"/>
                    <a:pt x="754" y="109"/>
                    <a:pt x="1546" y="109"/>
                  </a:cubicBezTo>
                  <a:close/>
                  <a:moveTo>
                    <a:pt x="1546" y="0"/>
                  </a:moveTo>
                  <a:cubicBezTo>
                    <a:pt x="693" y="0"/>
                    <a:pt x="1" y="438"/>
                    <a:pt x="1" y="976"/>
                  </a:cubicBezTo>
                  <a:cubicBezTo>
                    <a:pt x="1" y="1514"/>
                    <a:pt x="693" y="1951"/>
                    <a:pt x="1546" y="1951"/>
                  </a:cubicBezTo>
                  <a:cubicBezTo>
                    <a:pt x="2400" y="1951"/>
                    <a:pt x="3092" y="1514"/>
                    <a:pt x="3092" y="976"/>
                  </a:cubicBezTo>
                  <a:cubicBezTo>
                    <a:pt x="3092" y="931"/>
                    <a:pt x="3087" y="889"/>
                    <a:pt x="3079" y="846"/>
                  </a:cubicBezTo>
                  <a:cubicBezTo>
                    <a:pt x="2985" y="397"/>
                    <a:pt x="2421" y="51"/>
                    <a:pt x="1705" y="5"/>
                  </a:cubicBezTo>
                  <a:cubicBezTo>
                    <a:pt x="1653" y="2"/>
                    <a:pt x="1600" y="0"/>
                    <a:pt x="1546" y="0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5139075" y="2682225"/>
              <a:ext cx="22150" cy="138075"/>
            </a:xfrm>
            <a:custGeom>
              <a:avLst/>
              <a:gdLst/>
              <a:ahLst/>
              <a:cxnLst/>
              <a:rect l="l" t="t" r="r" b="b"/>
              <a:pathLst>
                <a:path w="886" h="5523" extrusionOk="0">
                  <a:moveTo>
                    <a:pt x="778" y="1"/>
                  </a:moveTo>
                  <a:lnTo>
                    <a:pt x="0" y="5506"/>
                  </a:lnTo>
                  <a:lnTo>
                    <a:pt x="107" y="5522"/>
                  </a:lnTo>
                  <a:lnTo>
                    <a:pt x="885" y="15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5075350" y="2699000"/>
              <a:ext cx="44275" cy="117150"/>
            </a:xfrm>
            <a:custGeom>
              <a:avLst/>
              <a:gdLst/>
              <a:ahLst/>
              <a:cxnLst/>
              <a:rect l="l" t="t" r="r" b="b"/>
              <a:pathLst>
                <a:path w="1771" h="4686" extrusionOk="0">
                  <a:moveTo>
                    <a:pt x="392" y="1"/>
                  </a:moveTo>
                  <a:lnTo>
                    <a:pt x="289" y="32"/>
                  </a:lnTo>
                  <a:lnTo>
                    <a:pt x="1266" y="3329"/>
                  </a:lnTo>
                  <a:lnTo>
                    <a:pt x="103" y="286"/>
                  </a:lnTo>
                  <a:lnTo>
                    <a:pt x="1" y="323"/>
                  </a:lnTo>
                  <a:lnTo>
                    <a:pt x="1669" y="4685"/>
                  </a:lnTo>
                  <a:lnTo>
                    <a:pt x="1771" y="4651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5057375" y="2712575"/>
              <a:ext cx="54975" cy="109275"/>
            </a:xfrm>
            <a:custGeom>
              <a:avLst/>
              <a:gdLst/>
              <a:ahLst/>
              <a:cxnLst/>
              <a:rect l="l" t="t" r="r" b="b"/>
              <a:pathLst>
                <a:path w="2199" h="4371" extrusionOk="0">
                  <a:moveTo>
                    <a:pt x="57" y="1"/>
                  </a:moveTo>
                  <a:lnTo>
                    <a:pt x="1" y="93"/>
                  </a:lnTo>
                  <a:cubicBezTo>
                    <a:pt x="124" y="211"/>
                    <a:pt x="1323" y="2716"/>
                    <a:pt x="2100" y="4371"/>
                  </a:cubicBezTo>
                  <a:lnTo>
                    <a:pt x="2199" y="4323"/>
                  </a:lnTo>
                  <a:cubicBezTo>
                    <a:pt x="1598" y="3045"/>
                    <a:pt x="188" y="67"/>
                    <a:pt x="57" y="1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5010525" y="2826350"/>
              <a:ext cx="95425" cy="33875"/>
            </a:xfrm>
            <a:custGeom>
              <a:avLst/>
              <a:gdLst/>
              <a:ahLst/>
              <a:cxnLst/>
              <a:rect l="l" t="t" r="r" b="b"/>
              <a:pathLst>
                <a:path w="3817" h="1355" extrusionOk="0">
                  <a:moveTo>
                    <a:pt x="9" y="0"/>
                  </a:moveTo>
                  <a:cubicBezTo>
                    <a:pt x="5" y="0"/>
                    <a:pt x="3" y="0"/>
                    <a:pt x="1" y="1"/>
                  </a:cubicBezTo>
                  <a:lnTo>
                    <a:pt x="22" y="108"/>
                  </a:lnTo>
                  <a:cubicBezTo>
                    <a:pt x="170" y="108"/>
                    <a:pt x="2352" y="853"/>
                    <a:pt x="3782" y="1355"/>
                  </a:cubicBezTo>
                  <a:lnTo>
                    <a:pt x="3816" y="1253"/>
                  </a:lnTo>
                  <a:cubicBezTo>
                    <a:pt x="2730" y="873"/>
                    <a:pt x="215" y="0"/>
                    <a:pt x="9" y="0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5138625" y="2682150"/>
              <a:ext cx="45925" cy="136050"/>
            </a:xfrm>
            <a:custGeom>
              <a:avLst/>
              <a:gdLst/>
              <a:ahLst/>
              <a:cxnLst/>
              <a:rect l="l" t="t" r="r" b="b"/>
              <a:pathLst>
                <a:path w="1837" h="5442" extrusionOk="0">
                  <a:moveTo>
                    <a:pt x="1734" y="0"/>
                  </a:moveTo>
                  <a:cubicBezTo>
                    <a:pt x="1328" y="1251"/>
                    <a:pt x="0" y="5339"/>
                    <a:pt x="0" y="5436"/>
                  </a:cubicBezTo>
                  <a:lnTo>
                    <a:pt x="109" y="5441"/>
                  </a:lnTo>
                  <a:cubicBezTo>
                    <a:pt x="130" y="5300"/>
                    <a:pt x="1364" y="1489"/>
                    <a:pt x="1836" y="33"/>
                  </a:cubicBezTo>
                  <a:lnTo>
                    <a:pt x="1734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5163050" y="2757325"/>
              <a:ext cx="100875" cy="96300"/>
            </a:xfrm>
            <a:custGeom>
              <a:avLst/>
              <a:gdLst/>
              <a:ahLst/>
              <a:cxnLst/>
              <a:rect l="l" t="t" r="r" b="b"/>
              <a:pathLst>
                <a:path w="4035" h="3852" extrusionOk="0">
                  <a:moveTo>
                    <a:pt x="4015" y="1"/>
                  </a:moveTo>
                  <a:cubicBezTo>
                    <a:pt x="3987" y="1"/>
                    <a:pt x="3898" y="1"/>
                    <a:pt x="0" y="3769"/>
                  </a:cubicBezTo>
                  <a:lnTo>
                    <a:pt x="73" y="3851"/>
                  </a:lnTo>
                  <a:cubicBezTo>
                    <a:pt x="1058" y="3058"/>
                    <a:pt x="3635" y="986"/>
                    <a:pt x="3732" y="926"/>
                  </a:cubicBezTo>
                  <a:lnTo>
                    <a:pt x="3707" y="878"/>
                  </a:lnTo>
                  <a:lnTo>
                    <a:pt x="3721" y="931"/>
                  </a:lnTo>
                  <a:lnTo>
                    <a:pt x="3693" y="825"/>
                  </a:lnTo>
                  <a:cubicBezTo>
                    <a:pt x="3679" y="829"/>
                    <a:pt x="3645" y="837"/>
                    <a:pt x="948" y="3005"/>
                  </a:cubicBezTo>
                  <a:cubicBezTo>
                    <a:pt x="2343" y="1664"/>
                    <a:pt x="3916" y="167"/>
                    <a:pt x="4035" y="106"/>
                  </a:cubicBezTo>
                  <a:lnTo>
                    <a:pt x="4015" y="55"/>
                  </a:lnTo>
                  <a:lnTo>
                    <a:pt x="4015" y="1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5166575" y="2725000"/>
              <a:ext cx="98625" cy="115900"/>
            </a:xfrm>
            <a:custGeom>
              <a:avLst/>
              <a:gdLst/>
              <a:ahLst/>
              <a:cxnLst/>
              <a:rect l="l" t="t" r="r" b="b"/>
              <a:pathLst>
                <a:path w="3945" h="4636" extrusionOk="0">
                  <a:moveTo>
                    <a:pt x="3737" y="1"/>
                  </a:moveTo>
                  <a:lnTo>
                    <a:pt x="1" y="4563"/>
                  </a:lnTo>
                  <a:lnTo>
                    <a:pt x="80" y="4636"/>
                  </a:lnTo>
                  <a:lnTo>
                    <a:pt x="3945" y="843"/>
                  </a:lnTo>
                  <a:lnTo>
                    <a:pt x="3869" y="766"/>
                  </a:lnTo>
                  <a:lnTo>
                    <a:pt x="717" y="3859"/>
                  </a:lnTo>
                  <a:lnTo>
                    <a:pt x="717" y="3859"/>
                  </a:lnTo>
                  <a:lnTo>
                    <a:pt x="3821" y="68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5164500" y="2705100"/>
              <a:ext cx="91200" cy="123475"/>
            </a:xfrm>
            <a:custGeom>
              <a:avLst/>
              <a:gdLst/>
              <a:ahLst/>
              <a:cxnLst/>
              <a:rect l="l" t="t" r="r" b="b"/>
              <a:pathLst>
                <a:path w="3648" h="4939" extrusionOk="0">
                  <a:moveTo>
                    <a:pt x="3046" y="0"/>
                  </a:moveTo>
                  <a:lnTo>
                    <a:pt x="0" y="4874"/>
                  </a:lnTo>
                  <a:lnTo>
                    <a:pt x="87" y="4938"/>
                  </a:lnTo>
                  <a:lnTo>
                    <a:pt x="3648" y="576"/>
                  </a:lnTo>
                  <a:lnTo>
                    <a:pt x="3564" y="507"/>
                  </a:lnTo>
                  <a:lnTo>
                    <a:pt x="548" y="4203"/>
                  </a:lnTo>
                  <a:lnTo>
                    <a:pt x="3138" y="58"/>
                  </a:lnTo>
                  <a:lnTo>
                    <a:pt x="3046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5156375" y="2692425"/>
              <a:ext cx="76175" cy="131200"/>
            </a:xfrm>
            <a:custGeom>
              <a:avLst/>
              <a:gdLst/>
              <a:ahLst/>
              <a:cxnLst/>
              <a:rect l="l" t="t" r="r" b="b"/>
              <a:pathLst>
                <a:path w="3047" h="5248" extrusionOk="0">
                  <a:moveTo>
                    <a:pt x="2373" y="1"/>
                  </a:moveTo>
                  <a:lnTo>
                    <a:pt x="1" y="5195"/>
                  </a:lnTo>
                  <a:lnTo>
                    <a:pt x="95" y="5248"/>
                  </a:lnTo>
                  <a:cubicBezTo>
                    <a:pt x="159" y="5152"/>
                    <a:pt x="2930" y="443"/>
                    <a:pt x="3046" y="242"/>
                  </a:cubicBezTo>
                  <a:lnTo>
                    <a:pt x="2954" y="188"/>
                  </a:lnTo>
                  <a:cubicBezTo>
                    <a:pt x="2271" y="1348"/>
                    <a:pt x="1166" y="3224"/>
                    <a:pt x="521" y="4320"/>
                  </a:cubicBezTo>
                  <a:lnTo>
                    <a:pt x="2472" y="45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5148275" y="2684525"/>
              <a:ext cx="61125" cy="132525"/>
            </a:xfrm>
            <a:custGeom>
              <a:avLst/>
              <a:gdLst/>
              <a:ahLst/>
              <a:cxnLst/>
              <a:rect l="l" t="t" r="r" b="b"/>
              <a:pathLst>
                <a:path w="2445" h="5301" extrusionOk="0">
                  <a:moveTo>
                    <a:pt x="1797" y="1"/>
                  </a:moveTo>
                  <a:lnTo>
                    <a:pt x="1" y="5259"/>
                  </a:lnTo>
                  <a:lnTo>
                    <a:pt x="103" y="5300"/>
                  </a:lnTo>
                  <a:lnTo>
                    <a:pt x="2444" y="169"/>
                  </a:lnTo>
                  <a:lnTo>
                    <a:pt x="2345" y="124"/>
                  </a:lnTo>
                  <a:lnTo>
                    <a:pt x="458" y="4259"/>
                  </a:lnTo>
                  <a:lnTo>
                    <a:pt x="1901" y="35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5135400" y="2681600"/>
              <a:ext cx="38850" cy="139925"/>
            </a:xfrm>
            <a:custGeom>
              <a:avLst/>
              <a:gdLst/>
              <a:ahLst/>
              <a:cxnLst/>
              <a:rect l="l" t="t" r="r" b="b"/>
              <a:pathLst>
                <a:path w="1554" h="5597" extrusionOk="0">
                  <a:moveTo>
                    <a:pt x="1449" y="1"/>
                  </a:moveTo>
                  <a:lnTo>
                    <a:pt x="287" y="4807"/>
                  </a:lnTo>
                  <a:lnTo>
                    <a:pt x="109" y="133"/>
                  </a:lnTo>
                  <a:lnTo>
                    <a:pt x="1" y="137"/>
                  </a:lnTo>
                  <a:lnTo>
                    <a:pt x="208" y="5597"/>
                  </a:lnTo>
                  <a:lnTo>
                    <a:pt x="1554" y="26"/>
                  </a:lnTo>
                  <a:lnTo>
                    <a:pt x="1449" y="1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5110550" y="2686475"/>
              <a:ext cx="21150" cy="130650"/>
            </a:xfrm>
            <a:custGeom>
              <a:avLst/>
              <a:gdLst/>
              <a:ahLst/>
              <a:cxnLst/>
              <a:rect l="l" t="t" r="r" b="b"/>
              <a:pathLst>
                <a:path w="846" h="5226" extrusionOk="0">
                  <a:moveTo>
                    <a:pt x="495" y="0"/>
                  </a:moveTo>
                  <a:lnTo>
                    <a:pt x="386" y="8"/>
                  </a:lnTo>
                  <a:lnTo>
                    <a:pt x="641" y="3806"/>
                  </a:lnTo>
                  <a:lnTo>
                    <a:pt x="108" y="125"/>
                  </a:lnTo>
                  <a:lnTo>
                    <a:pt x="1" y="140"/>
                  </a:lnTo>
                  <a:lnTo>
                    <a:pt x="738" y="5226"/>
                  </a:lnTo>
                  <a:lnTo>
                    <a:pt x="845" y="521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5093750" y="2689550"/>
              <a:ext cx="31550" cy="126425"/>
            </a:xfrm>
            <a:custGeom>
              <a:avLst/>
              <a:gdLst/>
              <a:ahLst/>
              <a:cxnLst/>
              <a:rect l="l" t="t" r="r" b="b"/>
              <a:pathLst>
                <a:path w="1262" h="5057" extrusionOk="0">
                  <a:moveTo>
                    <a:pt x="395" y="0"/>
                  </a:moveTo>
                  <a:lnTo>
                    <a:pt x="288" y="19"/>
                  </a:lnTo>
                  <a:lnTo>
                    <a:pt x="865" y="3375"/>
                  </a:lnTo>
                  <a:lnTo>
                    <a:pt x="105" y="190"/>
                  </a:lnTo>
                  <a:lnTo>
                    <a:pt x="0" y="214"/>
                  </a:lnTo>
                  <a:lnTo>
                    <a:pt x="1155" y="5057"/>
                  </a:lnTo>
                  <a:lnTo>
                    <a:pt x="1262" y="5035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040225" y="2721225"/>
              <a:ext cx="64900" cy="101575"/>
            </a:xfrm>
            <a:custGeom>
              <a:avLst/>
              <a:gdLst/>
              <a:ahLst/>
              <a:cxnLst/>
              <a:rect l="l" t="t" r="r" b="b"/>
              <a:pathLst>
                <a:path w="2596" h="4063" extrusionOk="0">
                  <a:moveTo>
                    <a:pt x="479" y="0"/>
                  </a:moveTo>
                  <a:lnTo>
                    <a:pt x="382" y="50"/>
                  </a:lnTo>
                  <a:lnTo>
                    <a:pt x="1889" y="2904"/>
                  </a:lnTo>
                  <a:lnTo>
                    <a:pt x="91" y="92"/>
                  </a:lnTo>
                  <a:lnTo>
                    <a:pt x="0" y="150"/>
                  </a:lnTo>
                  <a:lnTo>
                    <a:pt x="2501" y="4063"/>
                  </a:lnTo>
                  <a:lnTo>
                    <a:pt x="2595" y="4008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024750" y="2735700"/>
              <a:ext cx="73050" cy="92875"/>
            </a:xfrm>
            <a:custGeom>
              <a:avLst/>
              <a:gdLst/>
              <a:ahLst/>
              <a:cxnLst/>
              <a:rect l="l" t="t" r="r" b="b"/>
              <a:pathLst>
                <a:path w="2922" h="3715" extrusionOk="0">
                  <a:moveTo>
                    <a:pt x="248" y="1"/>
                  </a:moveTo>
                  <a:lnTo>
                    <a:pt x="248" y="70"/>
                  </a:lnTo>
                  <a:lnTo>
                    <a:pt x="225" y="103"/>
                  </a:lnTo>
                  <a:cubicBezTo>
                    <a:pt x="317" y="170"/>
                    <a:pt x="1125" y="1290"/>
                    <a:pt x="1936" y="2434"/>
                  </a:cubicBezTo>
                  <a:cubicBezTo>
                    <a:pt x="1133" y="1453"/>
                    <a:pt x="151" y="272"/>
                    <a:pt x="44" y="229"/>
                  </a:cubicBezTo>
                  <a:lnTo>
                    <a:pt x="1" y="330"/>
                  </a:lnTo>
                  <a:cubicBezTo>
                    <a:pt x="141" y="412"/>
                    <a:pt x="1773" y="2398"/>
                    <a:pt x="2836" y="3714"/>
                  </a:cubicBezTo>
                  <a:lnTo>
                    <a:pt x="2921" y="3648"/>
                  </a:lnTo>
                  <a:cubicBezTo>
                    <a:pt x="373" y="1"/>
                    <a:pt x="285" y="1"/>
                    <a:pt x="248" y="1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5012050" y="2750950"/>
              <a:ext cx="82075" cy="89950"/>
            </a:xfrm>
            <a:custGeom>
              <a:avLst/>
              <a:gdLst/>
              <a:ahLst/>
              <a:cxnLst/>
              <a:rect l="l" t="t" r="r" b="b"/>
              <a:pathLst>
                <a:path w="3283" h="3598" extrusionOk="0">
                  <a:moveTo>
                    <a:pt x="404" y="1"/>
                  </a:moveTo>
                  <a:lnTo>
                    <a:pt x="404" y="70"/>
                  </a:lnTo>
                  <a:lnTo>
                    <a:pt x="380" y="103"/>
                  </a:lnTo>
                  <a:cubicBezTo>
                    <a:pt x="491" y="175"/>
                    <a:pt x="1633" y="1603"/>
                    <a:pt x="2625" y="2864"/>
                  </a:cubicBezTo>
                  <a:cubicBezTo>
                    <a:pt x="124" y="353"/>
                    <a:pt x="45" y="353"/>
                    <a:pt x="19" y="353"/>
                  </a:cubicBezTo>
                  <a:lnTo>
                    <a:pt x="19" y="424"/>
                  </a:lnTo>
                  <a:lnTo>
                    <a:pt x="0" y="458"/>
                  </a:lnTo>
                  <a:cubicBezTo>
                    <a:pt x="135" y="529"/>
                    <a:pt x="1988" y="2375"/>
                    <a:pt x="3201" y="3598"/>
                  </a:cubicBezTo>
                  <a:lnTo>
                    <a:pt x="3283" y="3525"/>
                  </a:lnTo>
                  <a:cubicBezTo>
                    <a:pt x="527" y="1"/>
                    <a:pt x="436" y="1"/>
                    <a:pt x="404" y="1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5004400" y="2766875"/>
              <a:ext cx="89250" cy="84350"/>
            </a:xfrm>
            <a:custGeom>
              <a:avLst/>
              <a:gdLst/>
              <a:ahLst/>
              <a:cxnLst/>
              <a:rect l="l" t="t" r="r" b="b"/>
              <a:pathLst>
                <a:path w="3570" h="3374" extrusionOk="0">
                  <a:moveTo>
                    <a:pt x="362" y="29"/>
                  </a:moveTo>
                  <a:cubicBezTo>
                    <a:pt x="362" y="29"/>
                    <a:pt x="362" y="29"/>
                    <a:pt x="362" y="29"/>
                  </a:cubicBezTo>
                  <a:lnTo>
                    <a:pt x="362" y="29"/>
                  </a:lnTo>
                  <a:cubicBezTo>
                    <a:pt x="362" y="29"/>
                    <a:pt x="362" y="29"/>
                    <a:pt x="362" y="29"/>
                  </a:cubicBezTo>
                  <a:close/>
                  <a:moveTo>
                    <a:pt x="262" y="1"/>
                  </a:moveTo>
                  <a:lnTo>
                    <a:pt x="262" y="1"/>
                  </a:lnTo>
                  <a:cubicBezTo>
                    <a:pt x="232" y="58"/>
                    <a:pt x="193" y="137"/>
                    <a:pt x="1853" y="1778"/>
                  </a:cubicBezTo>
                  <a:cubicBezTo>
                    <a:pt x="2243" y="2163"/>
                    <a:pt x="2638" y="2548"/>
                    <a:pt x="2942" y="2841"/>
                  </a:cubicBezTo>
                  <a:cubicBezTo>
                    <a:pt x="1874" y="2079"/>
                    <a:pt x="160" y="871"/>
                    <a:pt x="4" y="871"/>
                  </a:cubicBezTo>
                  <a:lnTo>
                    <a:pt x="0" y="980"/>
                  </a:lnTo>
                  <a:cubicBezTo>
                    <a:pt x="173" y="1009"/>
                    <a:pt x="2187" y="2428"/>
                    <a:pt x="3500" y="3374"/>
                  </a:cubicBezTo>
                  <a:lnTo>
                    <a:pt x="3569" y="3291"/>
                  </a:lnTo>
                  <a:cubicBezTo>
                    <a:pt x="2354" y="2135"/>
                    <a:pt x="411" y="229"/>
                    <a:pt x="362" y="29"/>
                  </a:cubicBezTo>
                  <a:lnTo>
                    <a:pt x="362" y="29"/>
                  </a:lnTo>
                  <a:cubicBezTo>
                    <a:pt x="364" y="36"/>
                    <a:pt x="362" y="44"/>
                    <a:pt x="359" y="48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5008050" y="2809525"/>
              <a:ext cx="85225" cy="41825"/>
            </a:xfrm>
            <a:custGeom>
              <a:avLst/>
              <a:gdLst/>
              <a:ahLst/>
              <a:cxnLst/>
              <a:rect l="l" t="t" r="r" b="b"/>
              <a:pathLst>
                <a:path w="3409" h="1673" extrusionOk="0">
                  <a:moveTo>
                    <a:pt x="7" y="0"/>
                  </a:moveTo>
                  <a:cubicBezTo>
                    <a:pt x="4" y="0"/>
                    <a:pt x="2" y="0"/>
                    <a:pt x="1" y="1"/>
                  </a:cubicBezTo>
                  <a:lnTo>
                    <a:pt x="24" y="70"/>
                  </a:lnTo>
                  <a:lnTo>
                    <a:pt x="19" y="106"/>
                  </a:lnTo>
                  <a:cubicBezTo>
                    <a:pt x="162" y="124"/>
                    <a:pt x="2095" y="1052"/>
                    <a:pt x="3361" y="1673"/>
                  </a:cubicBezTo>
                  <a:lnTo>
                    <a:pt x="3408" y="1575"/>
                  </a:lnTo>
                  <a:cubicBezTo>
                    <a:pt x="1271" y="527"/>
                    <a:pt x="125" y="0"/>
                    <a:pt x="7" y="0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5128900" y="2861700"/>
              <a:ext cx="22850" cy="77850"/>
            </a:xfrm>
            <a:custGeom>
              <a:avLst/>
              <a:gdLst/>
              <a:ahLst/>
              <a:cxnLst/>
              <a:rect l="l" t="t" r="r" b="b"/>
              <a:pathLst>
                <a:path w="914" h="3114" extrusionOk="0">
                  <a:moveTo>
                    <a:pt x="59" y="1"/>
                  </a:moveTo>
                  <a:cubicBezTo>
                    <a:pt x="30" y="1"/>
                    <a:pt x="1" y="25"/>
                    <a:pt x="12" y="63"/>
                  </a:cubicBezTo>
                  <a:lnTo>
                    <a:pt x="814" y="3077"/>
                  </a:lnTo>
                  <a:cubicBezTo>
                    <a:pt x="819" y="3098"/>
                    <a:pt x="838" y="3113"/>
                    <a:pt x="860" y="3113"/>
                  </a:cubicBezTo>
                  <a:cubicBezTo>
                    <a:pt x="865" y="3113"/>
                    <a:pt x="868" y="3113"/>
                    <a:pt x="873" y="3111"/>
                  </a:cubicBezTo>
                  <a:cubicBezTo>
                    <a:pt x="898" y="3105"/>
                    <a:pt x="914" y="3079"/>
                    <a:pt x="907" y="3052"/>
                  </a:cubicBezTo>
                  <a:lnTo>
                    <a:pt x="104" y="38"/>
                  </a:lnTo>
                  <a:cubicBezTo>
                    <a:pt x="98" y="12"/>
                    <a:pt x="78" y="1"/>
                    <a:pt x="59" y="1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5162475" y="2851375"/>
              <a:ext cx="52625" cy="77750"/>
            </a:xfrm>
            <a:custGeom>
              <a:avLst/>
              <a:gdLst/>
              <a:ahLst/>
              <a:cxnLst/>
              <a:rect l="l" t="t" r="r" b="b"/>
              <a:pathLst>
                <a:path w="2105" h="3110" extrusionOk="0">
                  <a:moveTo>
                    <a:pt x="64" y="0"/>
                  </a:moveTo>
                  <a:cubicBezTo>
                    <a:pt x="31" y="0"/>
                    <a:pt x="1" y="35"/>
                    <a:pt x="22" y="73"/>
                  </a:cubicBezTo>
                  <a:lnTo>
                    <a:pt x="2009" y="3087"/>
                  </a:lnTo>
                  <a:cubicBezTo>
                    <a:pt x="2019" y="3102"/>
                    <a:pt x="2034" y="3110"/>
                    <a:pt x="2050" y="3110"/>
                  </a:cubicBezTo>
                  <a:cubicBezTo>
                    <a:pt x="2060" y="3110"/>
                    <a:pt x="2069" y="3107"/>
                    <a:pt x="2077" y="3102"/>
                  </a:cubicBezTo>
                  <a:cubicBezTo>
                    <a:pt x="2100" y="3087"/>
                    <a:pt x="2105" y="3057"/>
                    <a:pt x="2092" y="3034"/>
                  </a:cubicBezTo>
                  <a:lnTo>
                    <a:pt x="101" y="20"/>
                  </a:lnTo>
                  <a:cubicBezTo>
                    <a:pt x="90" y="6"/>
                    <a:pt x="77" y="0"/>
                    <a:pt x="64" y="0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5059100" y="2863775"/>
              <a:ext cx="37225" cy="62150"/>
            </a:xfrm>
            <a:custGeom>
              <a:avLst/>
              <a:gdLst/>
              <a:ahLst/>
              <a:cxnLst/>
              <a:rect l="l" t="t" r="r" b="b"/>
              <a:pathLst>
                <a:path w="1489" h="2486" extrusionOk="0">
                  <a:moveTo>
                    <a:pt x="1429" y="1"/>
                  </a:moveTo>
                  <a:cubicBezTo>
                    <a:pt x="1416" y="1"/>
                    <a:pt x="1403" y="6"/>
                    <a:pt x="1393" y="19"/>
                  </a:cubicBezTo>
                  <a:lnTo>
                    <a:pt x="19" y="2413"/>
                  </a:lnTo>
                  <a:cubicBezTo>
                    <a:pt x="1" y="2444"/>
                    <a:pt x="24" y="2484"/>
                    <a:pt x="60" y="2486"/>
                  </a:cubicBezTo>
                  <a:cubicBezTo>
                    <a:pt x="78" y="2484"/>
                    <a:pt x="93" y="2476"/>
                    <a:pt x="103" y="2461"/>
                  </a:cubicBezTo>
                  <a:lnTo>
                    <a:pt x="1475" y="67"/>
                  </a:lnTo>
                  <a:cubicBezTo>
                    <a:pt x="1489" y="31"/>
                    <a:pt x="1460" y="1"/>
                    <a:pt x="1429" y="1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5096325" y="2864950"/>
              <a:ext cx="19350" cy="58375"/>
            </a:xfrm>
            <a:custGeom>
              <a:avLst/>
              <a:gdLst/>
              <a:ahLst/>
              <a:cxnLst/>
              <a:rect l="l" t="t" r="r" b="b"/>
              <a:pathLst>
                <a:path w="774" h="2335" extrusionOk="0">
                  <a:moveTo>
                    <a:pt x="711" y="1"/>
                  </a:moveTo>
                  <a:cubicBezTo>
                    <a:pt x="689" y="1"/>
                    <a:pt x="669" y="16"/>
                    <a:pt x="662" y="40"/>
                  </a:cubicBezTo>
                  <a:lnTo>
                    <a:pt x="11" y="2267"/>
                  </a:lnTo>
                  <a:cubicBezTo>
                    <a:pt x="1" y="2302"/>
                    <a:pt x="27" y="2335"/>
                    <a:pt x="62" y="2335"/>
                  </a:cubicBezTo>
                  <a:cubicBezTo>
                    <a:pt x="86" y="2335"/>
                    <a:pt x="108" y="2320"/>
                    <a:pt x="114" y="2297"/>
                  </a:cubicBezTo>
                  <a:lnTo>
                    <a:pt x="766" y="68"/>
                  </a:lnTo>
                  <a:cubicBezTo>
                    <a:pt x="774" y="40"/>
                    <a:pt x="758" y="10"/>
                    <a:pt x="728" y="3"/>
                  </a:cubicBezTo>
                  <a:cubicBezTo>
                    <a:pt x="722" y="1"/>
                    <a:pt x="717" y="1"/>
                    <a:pt x="711" y="1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1976926" y="40793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title" idx="2"/>
          </p:nvPr>
        </p:nvSpPr>
        <p:spPr>
          <a:xfrm>
            <a:off x="5406759" y="35536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5" name="Google Shape;195;p30"/>
          <p:cNvSpPr txBox="1">
            <a:spLocks noGrp="1"/>
          </p:cNvSpPr>
          <p:nvPr>
            <p:ph type="ctrTitle" idx="3"/>
          </p:nvPr>
        </p:nvSpPr>
        <p:spPr>
          <a:xfrm>
            <a:off x="1539225" y="122761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Introduction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96" name="Google Shape;196;p30"/>
          <p:cNvSpPr txBox="1">
            <a:spLocks noGrp="1"/>
          </p:cNvSpPr>
          <p:nvPr>
            <p:ph type="ctrTitle" idx="4"/>
          </p:nvPr>
        </p:nvSpPr>
        <p:spPr>
          <a:xfrm>
            <a:off x="1076339" y="4036563"/>
            <a:ext cx="3662079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5"/>
                </a:solidFill>
              </a:rPr>
              <a:t>Analyse et Conception</a:t>
            </a:r>
          </a:p>
        </p:txBody>
      </p:sp>
      <p:sp>
        <p:nvSpPr>
          <p:cNvPr id="197" name="Google Shape;197;p30"/>
          <p:cNvSpPr txBox="1">
            <a:spLocks noGrp="1"/>
          </p:cNvSpPr>
          <p:nvPr>
            <p:ph type="ctrTitle" idx="5"/>
          </p:nvPr>
        </p:nvSpPr>
        <p:spPr>
          <a:xfrm>
            <a:off x="4494776" y="1200925"/>
            <a:ext cx="3791055" cy="577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5"/>
                </a:solidFill>
              </a:rPr>
              <a:t>Expression des besoins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98" name="Google Shape;198;p30"/>
          <p:cNvSpPr txBox="1">
            <a:spLocks noGrp="1"/>
          </p:cNvSpPr>
          <p:nvPr>
            <p:ph type="ctrTitle" idx="6"/>
          </p:nvPr>
        </p:nvSpPr>
        <p:spPr>
          <a:xfrm>
            <a:off x="4990054" y="401497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5"/>
                </a:solidFill>
              </a:rPr>
              <a:t>Implémentation</a:t>
            </a:r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7"/>
          </p:nvPr>
        </p:nvSpPr>
        <p:spPr>
          <a:xfrm>
            <a:off x="5427754" y="32290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1" name="Google Shape;201;p30"/>
          <p:cNvSpPr/>
          <p:nvPr/>
        </p:nvSpPr>
        <p:spPr>
          <a:xfrm>
            <a:off x="2768175" y="1028685"/>
            <a:ext cx="171300" cy="171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6219004" y="984122"/>
            <a:ext cx="171300" cy="171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6283659" y="3876213"/>
            <a:ext cx="171300" cy="171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30"/>
          <p:cNvGrpSpPr/>
          <p:nvPr/>
        </p:nvGrpSpPr>
        <p:grpSpPr>
          <a:xfrm>
            <a:off x="683502" y="1833047"/>
            <a:ext cx="1746883" cy="3546911"/>
            <a:chOff x="3263775" y="2554150"/>
            <a:chExt cx="486475" cy="987750"/>
          </a:xfrm>
        </p:grpSpPr>
        <p:sp>
          <p:nvSpPr>
            <p:cNvPr id="206" name="Google Shape;206;p30"/>
            <p:cNvSpPr/>
            <p:nvPr/>
          </p:nvSpPr>
          <p:spPr>
            <a:xfrm>
              <a:off x="3332175" y="2554150"/>
              <a:ext cx="301650" cy="978250"/>
            </a:xfrm>
            <a:custGeom>
              <a:avLst/>
              <a:gdLst/>
              <a:ahLst/>
              <a:cxnLst/>
              <a:rect l="l" t="t" r="r" b="b"/>
              <a:pathLst>
                <a:path w="12066" h="39130" extrusionOk="0">
                  <a:moveTo>
                    <a:pt x="6032" y="1"/>
                  </a:moveTo>
                  <a:cubicBezTo>
                    <a:pt x="2705" y="1"/>
                    <a:pt x="0" y="2708"/>
                    <a:pt x="0" y="6034"/>
                  </a:cubicBezTo>
                  <a:lnTo>
                    <a:pt x="0" y="39129"/>
                  </a:lnTo>
                  <a:lnTo>
                    <a:pt x="332" y="39129"/>
                  </a:lnTo>
                  <a:lnTo>
                    <a:pt x="332" y="6034"/>
                  </a:lnTo>
                  <a:cubicBezTo>
                    <a:pt x="332" y="2890"/>
                    <a:pt x="2890" y="333"/>
                    <a:pt x="6034" y="333"/>
                  </a:cubicBezTo>
                  <a:cubicBezTo>
                    <a:pt x="9176" y="333"/>
                    <a:pt x="11733" y="2890"/>
                    <a:pt x="11733" y="6034"/>
                  </a:cubicBezTo>
                  <a:lnTo>
                    <a:pt x="11733" y="6616"/>
                  </a:lnTo>
                  <a:lnTo>
                    <a:pt x="12065" y="6616"/>
                  </a:lnTo>
                  <a:lnTo>
                    <a:pt x="12065" y="6034"/>
                  </a:lnTo>
                  <a:cubicBezTo>
                    <a:pt x="12065" y="2708"/>
                    <a:pt x="9359" y="1"/>
                    <a:pt x="6032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3509075" y="2721277"/>
              <a:ext cx="241175" cy="75800"/>
            </a:xfrm>
            <a:custGeom>
              <a:avLst/>
              <a:gdLst/>
              <a:ahLst/>
              <a:cxnLst/>
              <a:rect l="l" t="t" r="r" b="b"/>
              <a:pathLst>
                <a:path w="9647" h="3032" extrusionOk="0">
                  <a:moveTo>
                    <a:pt x="4823" y="1"/>
                  </a:moveTo>
                  <a:cubicBezTo>
                    <a:pt x="2669" y="1"/>
                    <a:pt x="818" y="1247"/>
                    <a:pt x="0" y="3031"/>
                  </a:cubicBezTo>
                  <a:lnTo>
                    <a:pt x="9646" y="3031"/>
                  </a:lnTo>
                  <a:cubicBezTo>
                    <a:pt x="8829" y="1247"/>
                    <a:pt x="6978" y="1"/>
                    <a:pt x="4823" y="1"/>
                  </a:cubicBez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3263775" y="3522850"/>
              <a:ext cx="145075" cy="19050"/>
            </a:xfrm>
            <a:custGeom>
              <a:avLst/>
              <a:gdLst/>
              <a:ahLst/>
              <a:cxnLst/>
              <a:rect l="l" t="t" r="r" b="b"/>
              <a:pathLst>
                <a:path w="5803" h="762" extrusionOk="0">
                  <a:moveTo>
                    <a:pt x="0" y="1"/>
                  </a:moveTo>
                  <a:lnTo>
                    <a:pt x="0" y="762"/>
                  </a:lnTo>
                  <a:lnTo>
                    <a:pt x="5803" y="762"/>
                  </a:lnTo>
                  <a:lnTo>
                    <a:pt x="5803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56;p39">
            <a:extLst>
              <a:ext uri="{FF2B5EF4-FFF2-40B4-BE49-F238E27FC236}">
                <a16:creationId xmlns:a16="http://schemas.microsoft.com/office/drawing/2014/main" id="{57B57952-D6D9-4E20-9D44-C8EA533256F6}"/>
              </a:ext>
            </a:extLst>
          </p:cNvPr>
          <p:cNvGrpSpPr/>
          <p:nvPr/>
        </p:nvGrpSpPr>
        <p:grpSpPr>
          <a:xfrm>
            <a:off x="7614300" y="338928"/>
            <a:ext cx="1442585" cy="646430"/>
            <a:chOff x="6092250" y="2429075"/>
            <a:chExt cx="465200" cy="208425"/>
          </a:xfrm>
        </p:grpSpPr>
        <p:sp>
          <p:nvSpPr>
            <p:cNvPr id="19" name="Google Shape;457;p39">
              <a:extLst>
                <a:ext uri="{FF2B5EF4-FFF2-40B4-BE49-F238E27FC236}">
                  <a16:creationId xmlns:a16="http://schemas.microsoft.com/office/drawing/2014/main" id="{7A0B51EE-4D5E-4787-AD28-1556A885DA2B}"/>
                </a:ext>
              </a:extLst>
            </p:cNvPr>
            <p:cNvSpPr/>
            <p:nvPr/>
          </p:nvSpPr>
          <p:spPr>
            <a:xfrm>
              <a:off x="6092250" y="2615375"/>
              <a:ext cx="465200" cy="22125"/>
            </a:xfrm>
            <a:custGeom>
              <a:avLst/>
              <a:gdLst/>
              <a:ahLst/>
              <a:cxnLst/>
              <a:rect l="l" t="t" r="r" b="b"/>
              <a:pathLst>
                <a:path w="18608" h="885" extrusionOk="0">
                  <a:moveTo>
                    <a:pt x="0" y="0"/>
                  </a:moveTo>
                  <a:lnTo>
                    <a:pt x="0" y="885"/>
                  </a:lnTo>
                  <a:lnTo>
                    <a:pt x="18607" y="885"/>
                  </a:lnTo>
                  <a:lnTo>
                    <a:pt x="18607" y="0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8;p39">
              <a:extLst>
                <a:ext uri="{FF2B5EF4-FFF2-40B4-BE49-F238E27FC236}">
                  <a16:creationId xmlns:a16="http://schemas.microsoft.com/office/drawing/2014/main" id="{5CA6211E-7BBA-4716-BBAC-78B9C69A597C}"/>
                </a:ext>
              </a:extLst>
            </p:cNvPr>
            <p:cNvSpPr/>
            <p:nvPr/>
          </p:nvSpPr>
          <p:spPr>
            <a:xfrm>
              <a:off x="6136750" y="2463100"/>
              <a:ext cx="30125" cy="151600"/>
            </a:xfrm>
            <a:custGeom>
              <a:avLst/>
              <a:gdLst/>
              <a:ahLst/>
              <a:cxnLst/>
              <a:rect l="l" t="t" r="r" b="b"/>
              <a:pathLst>
                <a:path w="1205" h="6064" extrusionOk="0">
                  <a:moveTo>
                    <a:pt x="36" y="1"/>
                  </a:moveTo>
                  <a:cubicBezTo>
                    <a:pt x="15" y="1"/>
                    <a:pt x="0" y="16"/>
                    <a:pt x="0" y="37"/>
                  </a:cubicBezTo>
                  <a:lnTo>
                    <a:pt x="0" y="6028"/>
                  </a:lnTo>
                  <a:cubicBezTo>
                    <a:pt x="0" y="6049"/>
                    <a:pt x="15" y="6064"/>
                    <a:pt x="36" y="6064"/>
                  </a:cubicBezTo>
                  <a:lnTo>
                    <a:pt x="1169" y="6064"/>
                  </a:lnTo>
                  <a:cubicBezTo>
                    <a:pt x="1188" y="6064"/>
                    <a:pt x="1205" y="6049"/>
                    <a:pt x="1205" y="6028"/>
                  </a:cubicBezTo>
                  <a:lnTo>
                    <a:pt x="1205" y="37"/>
                  </a:lnTo>
                  <a:cubicBezTo>
                    <a:pt x="1205" y="16"/>
                    <a:pt x="1188" y="1"/>
                    <a:pt x="1169" y="1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9;p39">
              <a:extLst>
                <a:ext uri="{FF2B5EF4-FFF2-40B4-BE49-F238E27FC236}">
                  <a16:creationId xmlns:a16="http://schemas.microsoft.com/office/drawing/2014/main" id="{56A662FE-DABD-4FD9-A544-E52C7CA606E6}"/>
                </a:ext>
              </a:extLst>
            </p:cNvPr>
            <p:cNvSpPr/>
            <p:nvPr/>
          </p:nvSpPr>
          <p:spPr>
            <a:xfrm>
              <a:off x="6171900" y="2463100"/>
              <a:ext cx="30125" cy="151600"/>
            </a:xfrm>
            <a:custGeom>
              <a:avLst/>
              <a:gdLst/>
              <a:ahLst/>
              <a:cxnLst/>
              <a:rect l="l" t="t" r="r" b="b"/>
              <a:pathLst>
                <a:path w="1205" h="6064" extrusionOk="0">
                  <a:moveTo>
                    <a:pt x="36" y="1"/>
                  </a:moveTo>
                  <a:cubicBezTo>
                    <a:pt x="17" y="1"/>
                    <a:pt x="0" y="16"/>
                    <a:pt x="0" y="37"/>
                  </a:cubicBezTo>
                  <a:lnTo>
                    <a:pt x="0" y="6028"/>
                  </a:lnTo>
                  <a:cubicBezTo>
                    <a:pt x="0" y="6049"/>
                    <a:pt x="17" y="6064"/>
                    <a:pt x="36" y="6064"/>
                  </a:cubicBezTo>
                  <a:lnTo>
                    <a:pt x="1169" y="6064"/>
                  </a:lnTo>
                  <a:cubicBezTo>
                    <a:pt x="1188" y="6064"/>
                    <a:pt x="1204" y="6049"/>
                    <a:pt x="1204" y="6028"/>
                  </a:cubicBezTo>
                  <a:lnTo>
                    <a:pt x="1204" y="37"/>
                  </a:lnTo>
                  <a:cubicBezTo>
                    <a:pt x="1204" y="16"/>
                    <a:pt x="1188" y="1"/>
                    <a:pt x="1169" y="1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60;p39">
              <a:extLst>
                <a:ext uri="{FF2B5EF4-FFF2-40B4-BE49-F238E27FC236}">
                  <a16:creationId xmlns:a16="http://schemas.microsoft.com/office/drawing/2014/main" id="{FA3793B7-7D4D-4812-BC01-2FBA0E13D8CC}"/>
                </a:ext>
              </a:extLst>
            </p:cNvPr>
            <p:cNvSpPr/>
            <p:nvPr/>
          </p:nvSpPr>
          <p:spPr>
            <a:xfrm>
              <a:off x="6206300" y="2463100"/>
              <a:ext cx="30125" cy="151600"/>
            </a:xfrm>
            <a:custGeom>
              <a:avLst/>
              <a:gdLst/>
              <a:ahLst/>
              <a:cxnLst/>
              <a:rect l="l" t="t" r="r" b="b"/>
              <a:pathLst>
                <a:path w="1205" h="6064" extrusionOk="0">
                  <a:moveTo>
                    <a:pt x="37" y="1"/>
                  </a:moveTo>
                  <a:cubicBezTo>
                    <a:pt x="18" y="1"/>
                    <a:pt x="1" y="16"/>
                    <a:pt x="1" y="37"/>
                  </a:cubicBezTo>
                  <a:lnTo>
                    <a:pt x="1" y="6028"/>
                  </a:lnTo>
                  <a:cubicBezTo>
                    <a:pt x="1" y="6049"/>
                    <a:pt x="18" y="6064"/>
                    <a:pt x="37" y="6064"/>
                  </a:cubicBezTo>
                  <a:lnTo>
                    <a:pt x="1169" y="6064"/>
                  </a:lnTo>
                  <a:cubicBezTo>
                    <a:pt x="1190" y="6064"/>
                    <a:pt x="1205" y="6049"/>
                    <a:pt x="1205" y="6028"/>
                  </a:cubicBezTo>
                  <a:lnTo>
                    <a:pt x="1205" y="37"/>
                  </a:lnTo>
                  <a:cubicBezTo>
                    <a:pt x="1205" y="16"/>
                    <a:pt x="1190" y="1"/>
                    <a:pt x="1169" y="1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61;p39">
              <a:extLst>
                <a:ext uri="{FF2B5EF4-FFF2-40B4-BE49-F238E27FC236}">
                  <a16:creationId xmlns:a16="http://schemas.microsoft.com/office/drawing/2014/main" id="{ACC02D5F-5EBB-4342-8995-E6DE639BEDEC}"/>
                </a:ext>
              </a:extLst>
            </p:cNvPr>
            <p:cNvSpPr/>
            <p:nvPr/>
          </p:nvSpPr>
          <p:spPr>
            <a:xfrm>
              <a:off x="6239625" y="2470125"/>
              <a:ext cx="94425" cy="144175"/>
            </a:xfrm>
            <a:custGeom>
              <a:avLst/>
              <a:gdLst/>
              <a:ahLst/>
              <a:cxnLst/>
              <a:rect l="l" t="t" r="r" b="b"/>
              <a:pathLst>
                <a:path w="3777" h="5767" extrusionOk="0">
                  <a:moveTo>
                    <a:pt x="943" y="0"/>
                  </a:moveTo>
                  <a:cubicBezTo>
                    <a:pt x="914" y="0"/>
                    <a:pt x="884" y="8"/>
                    <a:pt x="858" y="25"/>
                  </a:cubicBezTo>
                  <a:lnTo>
                    <a:pt x="109" y="491"/>
                  </a:lnTo>
                  <a:cubicBezTo>
                    <a:pt x="28" y="546"/>
                    <a:pt x="0" y="655"/>
                    <a:pt x="49" y="743"/>
                  </a:cubicBezTo>
                  <a:lnTo>
                    <a:pt x="2686" y="5676"/>
                  </a:lnTo>
                  <a:cubicBezTo>
                    <a:pt x="2714" y="5734"/>
                    <a:pt x="2773" y="5767"/>
                    <a:pt x="2834" y="5767"/>
                  </a:cubicBezTo>
                  <a:cubicBezTo>
                    <a:pt x="2863" y="5767"/>
                    <a:pt x="2893" y="5759"/>
                    <a:pt x="2919" y="5743"/>
                  </a:cubicBezTo>
                  <a:lnTo>
                    <a:pt x="3667" y="5276"/>
                  </a:lnTo>
                  <a:cubicBezTo>
                    <a:pt x="3749" y="5222"/>
                    <a:pt x="3777" y="5112"/>
                    <a:pt x="3730" y="5026"/>
                  </a:cubicBezTo>
                  <a:lnTo>
                    <a:pt x="1091" y="92"/>
                  </a:lnTo>
                  <a:cubicBezTo>
                    <a:pt x="1063" y="34"/>
                    <a:pt x="1004" y="0"/>
                    <a:pt x="943" y="0"/>
                  </a:cubicBez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62;p39">
              <a:extLst>
                <a:ext uri="{FF2B5EF4-FFF2-40B4-BE49-F238E27FC236}">
                  <a16:creationId xmlns:a16="http://schemas.microsoft.com/office/drawing/2014/main" id="{C7FED01D-483F-4997-88D4-4BA319E2916F}"/>
                </a:ext>
              </a:extLst>
            </p:cNvPr>
            <p:cNvSpPr/>
            <p:nvPr/>
          </p:nvSpPr>
          <p:spPr>
            <a:xfrm>
              <a:off x="6281375" y="2470125"/>
              <a:ext cx="94400" cy="144175"/>
            </a:xfrm>
            <a:custGeom>
              <a:avLst/>
              <a:gdLst/>
              <a:ahLst/>
              <a:cxnLst/>
              <a:rect l="l" t="t" r="r" b="b"/>
              <a:pathLst>
                <a:path w="3776" h="5767" extrusionOk="0">
                  <a:moveTo>
                    <a:pt x="943" y="0"/>
                  </a:moveTo>
                  <a:cubicBezTo>
                    <a:pt x="914" y="0"/>
                    <a:pt x="885" y="8"/>
                    <a:pt x="858" y="25"/>
                  </a:cubicBezTo>
                  <a:lnTo>
                    <a:pt x="110" y="491"/>
                  </a:lnTo>
                  <a:cubicBezTo>
                    <a:pt x="28" y="546"/>
                    <a:pt x="1" y="655"/>
                    <a:pt x="47" y="743"/>
                  </a:cubicBezTo>
                  <a:lnTo>
                    <a:pt x="2685" y="5676"/>
                  </a:lnTo>
                  <a:cubicBezTo>
                    <a:pt x="2714" y="5734"/>
                    <a:pt x="2773" y="5767"/>
                    <a:pt x="2833" y="5767"/>
                  </a:cubicBezTo>
                  <a:cubicBezTo>
                    <a:pt x="2862" y="5767"/>
                    <a:pt x="2891" y="5759"/>
                    <a:pt x="2918" y="5743"/>
                  </a:cubicBezTo>
                  <a:lnTo>
                    <a:pt x="3666" y="5276"/>
                  </a:lnTo>
                  <a:cubicBezTo>
                    <a:pt x="3748" y="5222"/>
                    <a:pt x="3775" y="5112"/>
                    <a:pt x="3729" y="5026"/>
                  </a:cubicBezTo>
                  <a:lnTo>
                    <a:pt x="1092" y="92"/>
                  </a:lnTo>
                  <a:cubicBezTo>
                    <a:pt x="1062" y="34"/>
                    <a:pt x="1003" y="0"/>
                    <a:pt x="943" y="0"/>
                  </a:cubicBez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63;p39">
              <a:extLst>
                <a:ext uri="{FF2B5EF4-FFF2-40B4-BE49-F238E27FC236}">
                  <a16:creationId xmlns:a16="http://schemas.microsoft.com/office/drawing/2014/main" id="{FF5FDE0A-935F-45D7-BBFE-78EC5FFBBF9C}"/>
                </a:ext>
              </a:extLst>
            </p:cNvPr>
            <p:cNvSpPr/>
            <p:nvPr/>
          </p:nvSpPr>
          <p:spPr>
            <a:xfrm>
              <a:off x="6440725" y="2431575"/>
              <a:ext cx="71125" cy="165750"/>
            </a:xfrm>
            <a:custGeom>
              <a:avLst/>
              <a:gdLst/>
              <a:ahLst/>
              <a:cxnLst/>
              <a:rect l="l" t="t" r="r" b="b"/>
              <a:pathLst>
                <a:path w="2845" h="6630" extrusionOk="0">
                  <a:moveTo>
                    <a:pt x="2781" y="1"/>
                  </a:moveTo>
                  <a:cubicBezTo>
                    <a:pt x="1939" y="213"/>
                    <a:pt x="1298" y="688"/>
                    <a:pt x="875" y="1411"/>
                  </a:cubicBezTo>
                  <a:cubicBezTo>
                    <a:pt x="270" y="2445"/>
                    <a:pt x="224" y="3811"/>
                    <a:pt x="291" y="4773"/>
                  </a:cubicBezTo>
                  <a:cubicBezTo>
                    <a:pt x="333" y="5400"/>
                    <a:pt x="430" y="6020"/>
                    <a:pt x="581" y="6629"/>
                  </a:cubicBezTo>
                  <a:lnTo>
                    <a:pt x="831" y="6560"/>
                  </a:lnTo>
                  <a:cubicBezTo>
                    <a:pt x="823" y="6530"/>
                    <a:pt x="1" y="3418"/>
                    <a:pt x="1098" y="1543"/>
                  </a:cubicBezTo>
                  <a:cubicBezTo>
                    <a:pt x="1485" y="881"/>
                    <a:pt x="2073" y="448"/>
                    <a:pt x="2844" y="253"/>
                  </a:cubicBezTo>
                  <a:lnTo>
                    <a:pt x="2781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64;p39">
              <a:extLst>
                <a:ext uri="{FF2B5EF4-FFF2-40B4-BE49-F238E27FC236}">
                  <a16:creationId xmlns:a16="http://schemas.microsoft.com/office/drawing/2014/main" id="{00B484AF-1638-443F-ADD7-66A51578802C}"/>
                </a:ext>
              </a:extLst>
            </p:cNvPr>
            <p:cNvSpPr/>
            <p:nvPr/>
          </p:nvSpPr>
          <p:spPr>
            <a:xfrm>
              <a:off x="6411900" y="2501925"/>
              <a:ext cx="41000" cy="34300"/>
            </a:xfrm>
            <a:custGeom>
              <a:avLst/>
              <a:gdLst/>
              <a:ahLst/>
              <a:cxnLst/>
              <a:rect l="l" t="t" r="r" b="b"/>
              <a:pathLst>
                <a:path w="1640" h="1372" extrusionOk="0">
                  <a:moveTo>
                    <a:pt x="481" y="1"/>
                  </a:moveTo>
                  <a:cubicBezTo>
                    <a:pt x="337" y="1"/>
                    <a:pt x="177" y="36"/>
                    <a:pt x="0" y="119"/>
                  </a:cubicBezTo>
                  <a:cubicBezTo>
                    <a:pt x="0" y="119"/>
                    <a:pt x="230" y="1371"/>
                    <a:pt x="1141" y="1371"/>
                  </a:cubicBezTo>
                  <a:cubicBezTo>
                    <a:pt x="1289" y="1371"/>
                    <a:pt x="1454" y="1338"/>
                    <a:pt x="1639" y="1262"/>
                  </a:cubicBezTo>
                  <a:cubicBezTo>
                    <a:pt x="1639" y="1262"/>
                    <a:pt x="1342" y="1"/>
                    <a:pt x="481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65;p39">
              <a:extLst>
                <a:ext uri="{FF2B5EF4-FFF2-40B4-BE49-F238E27FC236}">
                  <a16:creationId xmlns:a16="http://schemas.microsoft.com/office/drawing/2014/main" id="{01174264-1F8D-442C-A0AB-745653851B86}"/>
                </a:ext>
              </a:extLst>
            </p:cNvPr>
            <p:cNvSpPr/>
            <p:nvPr/>
          </p:nvSpPr>
          <p:spPr>
            <a:xfrm>
              <a:off x="6450075" y="2504075"/>
              <a:ext cx="50800" cy="25250"/>
            </a:xfrm>
            <a:custGeom>
              <a:avLst/>
              <a:gdLst/>
              <a:ahLst/>
              <a:cxnLst/>
              <a:rect l="l" t="t" r="r" b="b"/>
              <a:pathLst>
                <a:path w="2032" h="1010" extrusionOk="0">
                  <a:moveTo>
                    <a:pt x="1472" y="1"/>
                  </a:moveTo>
                  <a:cubicBezTo>
                    <a:pt x="976" y="1"/>
                    <a:pt x="285" y="154"/>
                    <a:pt x="1" y="934"/>
                  </a:cubicBezTo>
                  <a:cubicBezTo>
                    <a:pt x="1" y="934"/>
                    <a:pt x="247" y="1010"/>
                    <a:pt x="575" y="1010"/>
                  </a:cubicBezTo>
                  <a:cubicBezTo>
                    <a:pt x="1053" y="1010"/>
                    <a:pt x="1705" y="850"/>
                    <a:pt x="2031" y="64"/>
                  </a:cubicBezTo>
                  <a:cubicBezTo>
                    <a:pt x="2031" y="64"/>
                    <a:pt x="1792" y="1"/>
                    <a:pt x="1472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66;p39">
              <a:extLst>
                <a:ext uri="{FF2B5EF4-FFF2-40B4-BE49-F238E27FC236}">
                  <a16:creationId xmlns:a16="http://schemas.microsoft.com/office/drawing/2014/main" id="{A34AB25D-0056-410D-8A3C-5E0F408F829F}"/>
                </a:ext>
              </a:extLst>
            </p:cNvPr>
            <p:cNvSpPr/>
            <p:nvPr/>
          </p:nvSpPr>
          <p:spPr>
            <a:xfrm>
              <a:off x="6425050" y="2434375"/>
              <a:ext cx="46075" cy="55300"/>
            </a:xfrm>
            <a:custGeom>
              <a:avLst/>
              <a:gdLst/>
              <a:ahLst/>
              <a:cxnLst/>
              <a:rect l="l" t="t" r="r" b="b"/>
              <a:pathLst>
                <a:path w="1843" h="2212" extrusionOk="0">
                  <a:moveTo>
                    <a:pt x="655" y="0"/>
                  </a:moveTo>
                  <a:lnTo>
                    <a:pt x="655" y="0"/>
                  </a:lnTo>
                  <a:cubicBezTo>
                    <a:pt x="655" y="0"/>
                    <a:pt x="655" y="0"/>
                    <a:pt x="655" y="0"/>
                  </a:cubicBezTo>
                  <a:lnTo>
                    <a:pt x="655" y="0"/>
                  </a:lnTo>
                  <a:cubicBezTo>
                    <a:pt x="655" y="0"/>
                    <a:pt x="655" y="0"/>
                    <a:pt x="655" y="0"/>
                  </a:cubicBezTo>
                  <a:close/>
                  <a:moveTo>
                    <a:pt x="655" y="0"/>
                  </a:moveTo>
                  <a:cubicBezTo>
                    <a:pt x="656" y="2"/>
                    <a:pt x="0" y="1447"/>
                    <a:pt x="1216" y="2211"/>
                  </a:cubicBezTo>
                  <a:cubicBezTo>
                    <a:pt x="1216" y="2211"/>
                    <a:pt x="1843" y="673"/>
                    <a:pt x="655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7;p39">
              <a:extLst>
                <a:ext uri="{FF2B5EF4-FFF2-40B4-BE49-F238E27FC236}">
                  <a16:creationId xmlns:a16="http://schemas.microsoft.com/office/drawing/2014/main" id="{2DE2026C-14CC-46F4-8BEC-257F0C07CF73}"/>
                </a:ext>
              </a:extLst>
            </p:cNvPr>
            <p:cNvSpPr/>
            <p:nvPr/>
          </p:nvSpPr>
          <p:spPr>
            <a:xfrm>
              <a:off x="6459275" y="2464175"/>
              <a:ext cx="52425" cy="22200"/>
            </a:xfrm>
            <a:custGeom>
              <a:avLst/>
              <a:gdLst/>
              <a:ahLst/>
              <a:cxnLst/>
              <a:rect l="l" t="t" r="r" b="b"/>
              <a:pathLst>
                <a:path w="2097" h="888" extrusionOk="0">
                  <a:moveTo>
                    <a:pt x="1124" y="0"/>
                  </a:moveTo>
                  <a:cubicBezTo>
                    <a:pt x="761" y="0"/>
                    <a:pt x="352" y="137"/>
                    <a:pt x="1" y="597"/>
                  </a:cubicBezTo>
                  <a:cubicBezTo>
                    <a:pt x="1" y="597"/>
                    <a:pt x="467" y="888"/>
                    <a:pt x="1009" y="888"/>
                  </a:cubicBezTo>
                  <a:cubicBezTo>
                    <a:pt x="1378" y="888"/>
                    <a:pt x="1781" y="753"/>
                    <a:pt x="2096" y="300"/>
                  </a:cubicBezTo>
                  <a:cubicBezTo>
                    <a:pt x="2096" y="300"/>
                    <a:pt x="1660" y="0"/>
                    <a:pt x="1124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8;p39">
              <a:extLst>
                <a:ext uri="{FF2B5EF4-FFF2-40B4-BE49-F238E27FC236}">
                  <a16:creationId xmlns:a16="http://schemas.microsoft.com/office/drawing/2014/main" id="{1417E832-F737-4D6B-8C6A-72CCC08F2634}"/>
                </a:ext>
              </a:extLst>
            </p:cNvPr>
            <p:cNvSpPr/>
            <p:nvPr/>
          </p:nvSpPr>
          <p:spPr>
            <a:xfrm>
              <a:off x="6487975" y="2429075"/>
              <a:ext cx="52450" cy="22250"/>
            </a:xfrm>
            <a:custGeom>
              <a:avLst/>
              <a:gdLst/>
              <a:ahLst/>
              <a:cxnLst/>
              <a:rect l="l" t="t" r="r" b="b"/>
              <a:pathLst>
                <a:path w="2098" h="890" extrusionOk="0">
                  <a:moveTo>
                    <a:pt x="1125" y="1"/>
                  </a:moveTo>
                  <a:cubicBezTo>
                    <a:pt x="762" y="1"/>
                    <a:pt x="352" y="138"/>
                    <a:pt x="0" y="599"/>
                  </a:cubicBezTo>
                  <a:cubicBezTo>
                    <a:pt x="0" y="599"/>
                    <a:pt x="467" y="890"/>
                    <a:pt x="1009" y="890"/>
                  </a:cubicBezTo>
                  <a:cubicBezTo>
                    <a:pt x="1378" y="890"/>
                    <a:pt x="1782" y="755"/>
                    <a:pt x="2098" y="301"/>
                  </a:cubicBezTo>
                  <a:cubicBezTo>
                    <a:pt x="2098" y="301"/>
                    <a:pt x="1662" y="1"/>
                    <a:pt x="1125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9;p39">
              <a:extLst>
                <a:ext uri="{FF2B5EF4-FFF2-40B4-BE49-F238E27FC236}">
                  <a16:creationId xmlns:a16="http://schemas.microsoft.com/office/drawing/2014/main" id="{A69B8D44-9C93-48CB-86BC-613929A8500E}"/>
                </a:ext>
              </a:extLst>
            </p:cNvPr>
            <p:cNvSpPr/>
            <p:nvPr/>
          </p:nvSpPr>
          <p:spPr>
            <a:xfrm>
              <a:off x="6400900" y="2547175"/>
              <a:ext cx="104125" cy="67625"/>
            </a:xfrm>
            <a:custGeom>
              <a:avLst/>
              <a:gdLst/>
              <a:ahLst/>
              <a:cxnLst/>
              <a:rect l="l" t="t" r="r" b="b"/>
              <a:pathLst>
                <a:path w="4165" h="2705" extrusionOk="0">
                  <a:moveTo>
                    <a:pt x="961" y="0"/>
                  </a:moveTo>
                  <a:lnTo>
                    <a:pt x="173" y="1041"/>
                  </a:lnTo>
                  <a:cubicBezTo>
                    <a:pt x="18" y="1246"/>
                    <a:pt x="1" y="1526"/>
                    <a:pt x="129" y="1749"/>
                  </a:cubicBezTo>
                  <a:lnTo>
                    <a:pt x="682" y="2705"/>
                  </a:lnTo>
                  <a:lnTo>
                    <a:pt x="3483" y="2705"/>
                  </a:lnTo>
                  <a:lnTo>
                    <a:pt x="4036" y="1749"/>
                  </a:lnTo>
                  <a:cubicBezTo>
                    <a:pt x="4164" y="1524"/>
                    <a:pt x="4147" y="1246"/>
                    <a:pt x="3990" y="1041"/>
                  </a:cubicBezTo>
                  <a:lnTo>
                    <a:pt x="3202" y="0"/>
                  </a:lnTo>
                  <a:close/>
                </a:path>
              </a:pathLst>
            </a:custGeom>
            <a:solidFill>
              <a:srgbClr val="76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94;p30">
            <a:extLst>
              <a:ext uri="{FF2B5EF4-FFF2-40B4-BE49-F238E27FC236}">
                <a16:creationId xmlns:a16="http://schemas.microsoft.com/office/drawing/2014/main" id="{A7E473D9-AC27-48F5-B8DD-36FD9B613435}"/>
              </a:ext>
            </a:extLst>
          </p:cNvPr>
          <p:cNvSpPr txBox="1">
            <a:spLocks/>
          </p:cNvSpPr>
          <p:nvPr/>
        </p:nvSpPr>
        <p:spPr>
          <a:xfrm>
            <a:off x="1944829" y="327903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za Libre SemiBold"/>
              <a:buNone/>
              <a:defRPr sz="48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6" name="Google Shape;203;p30">
            <a:extLst>
              <a:ext uri="{FF2B5EF4-FFF2-40B4-BE49-F238E27FC236}">
                <a16:creationId xmlns:a16="http://schemas.microsoft.com/office/drawing/2014/main" id="{5BD3311C-94A7-4D86-B352-97CF9EB3537D}"/>
              </a:ext>
            </a:extLst>
          </p:cNvPr>
          <p:cNvSpPr/>
          <p:nvPr/>
        </p:nvSpPr>
        <p:spPr>
          <a:xfrm>
            <a:off x="2821729" y="3876213"/>
            <a:ext cx="171300" cy="171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96;p30">
            <a:extLst>
              <a:ext uri="{FF2B5EF4-FFF2-40B4-BE49-F238E27FC236}">
                <a16:creationId xmlns:a16="http://schemas.microsoft.com/office/drawing/2014/main" id="{2F5910AC-FB85-47C0-9E40-5D5EFB578D1D}"/>
              </a:ext>
            </a:extLst>
          </p:cNvPr>
          <p:cNvSpPr txBox="1">
            <a:spLocks/>
          </p:cNvSpPr>
          <p:nvPr/>
        </p:nvSpPr>
        <p:spPr>
          <a:xfrm>
            <a:off x="3287569" y="2657624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Proza Libre Medium"/>
                <a:ea typeface="Proza Libre Medium"/>
                <a:cs typeface="Proza Libre Medium"/>
                <a:sym typeface="Proza Libr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</a:rPr>
              <a:t>Démonstration</a:t>
            </a:r>
          </a:p>
        </p:txBody>
      </p:sp>
      <p:sp>
        <p:nvSpPr>
          <p:cNvPr id="38" name="Google Shape;194;p30">
            <a:extLst>
              <a:ext uri="{FF2B5EF4-FFF2-40B4-BE49-F238E27FC236}">
                <a16:creationId xmlns:a16="http://schemas.microsoft.com/office/drawing/2014/main" id="{84CED33D-0C63-4587-93DF-CAD67ABDE68D}"/>
              </a:ext>
            </a:extLst>
          </p:cNvPr>
          <p:cNvSpPr txBox="1">
            <a:spLocks/>
          </p:cNvSpPr>
          <p:nvPr/>
        </p:nvSpPr>
        <p:spPr>
          <a:xfrm>
            <a:off x="3536519" y="1880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oza Libre SemiBold"/>
              <a:buNone/>
              <a:defRPr sz="4800" b="0" i="0" u="none" strike="noStrike" cap="none">
                <a:solidFill>
                  <a:schemeClr val="dk1"/>
                </a:solidFill>
                <a:latin typeface="Proza Libre SemiBold"/>
                <a:ea typeface="Proza Libre SemiBold"/>
                <a:cs typeface="Proza Libre SemiBold"/>
                <a:sym typeface="Proza Libre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9" name="Google Shape;203;p30">
            <a:extLst>
              <a:ext uri="{FF2B5EF4-FFF2-40B4-BE49-F238E27FC236}">
                <a16:creationId xmlns:a16="http://schemas.microsoft.com/office/drawing/2014/main" id="{9F7E3997-4B68-49C6-BF2C-45478DD3847B}"/>
              </a:ext>
            </a:extLst>
          </p:cNvPr>
          <p:cNvSpPr/>
          <p:nvPr/>
        </p:nvSpPr>
        <p:spPr>
          <a:xfrm>
            <a:off x="4370533" y="2509704"/>
            <a:ext cx="171300" cy="171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3ED730-473D-4031-811B-F6855BF43E44}"/>
              </a:ext>
            </a:extLst>
          </p:cNvPr>
          <p:cNvSpPr txBox="1"/>
          <p:nvPr/>
        </p:nvSpPr>
        <p:spPr>
          <a:xfrm>
            <a:off x="8493511" y="4592771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199" grpId="0"/>
      <p:bldP spid="195" grpId="0"/>
      <p:bldP spid="196" grpId="0"/>
      <p:bldP spid="197" grpId="0"/>
      <p:bldP spid="198" grpId="0"/>
      <p:bldP spid="200" grpId="0"/>
      <p:bldP spid="201" grpId="0" animBg="1"/>
      <p:bldP spid="202" grpId="0" animBg="1"/>
      <p:bldP spid="204" grpId="0" animBg="1"/>
      <p:bldP spid="35" grpId="0"/>
      <p:bldP spid="36" grpId="0" animBg="1"/>
      <p:bldP spid="37" grpId="0"/>
      <p:bldP spid="38" grpId="0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871;p44">
            <a:extLst>
              <a:ext uri="{FF2B5EF4-FFF2-40B4-BE49-F238E27FC236}">
                <a16:creationId xmlns:a16="http://schemas.microsoft.com/office/drawing/2014/main" id="{0BEFB1CE-0B3D-403D-849E-5761160CDFFE}"/>
              </a:ext>
            </a:extLst>
          </p:cNvPr>
          <p:cNvGrpSpPr/>
          <p:nvPr/>
        </p:nvGrpSpPr>
        <p:grpSpPr>
          <a:xfrm>
            <a:off x="7894037" y="2156581"/>
            <a:ext cx="2010380" cy="2892908"/>
            <a:chOff x="6171750" y="1751100"/>
            <a:chExt cx="445800" cy="641500"/>
          </a:xfrm>
        </p:grpSpPr>
        <p:sp>
          <p:nvSpPr>
            <p:cNvPr id="34" name="Google Shape;872;p44">
              <a:extLst>
                <a:ext uri="{FF2B5EF4-FFF2-40B4-BE49-F238E27FC236}">
                  <a16:creationId xmlns:a16="http://schemas.microsoft.com/office/drawing/2014/main" id="{4A94FE38-8135-4C67-8DAD-AEA186E08851}"/>
                </a:ext>
              </a:extLst>
            </p:cNvPr>
            <p:cNvSpPr/>
            <p:nvPr/>
          </p:nvSpPr>
          <p:spPr>
            <a:xfrm>
              <a:off x="6285900" y="2112375"/>
              <a:ext cx="113150" cy="280225"/>
            </a:xfrm>
            <a:custGeom>
              <a:avLst/>
              <a:gdLst/>
              <a:ahLst/>
              <a:cxnLst/>
              <a:rect l="l" t="t" r="r" b="b"/>
              <a:pathLst>
                <a:path w="4526" h="11209" extrusionOk="0">
                  <a:moveTo>
                    <a:pt x="1" y="0"/>
                  </a:moveTo>
                  <a:lnTo>
                    <a:pt x="504" y="11208"/>
                  </a:lnTo>
                  <a:lnTo>
                    <a:pt x="4124" y="11208"/>
                  </a:lnTo>
                  <a:lnTo>
                    <a:pt x="4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3;p44">
              <a:extLst>
                <a:ext uri="{FF2B5EF4-FFF2-40B4-BE49-F238E27FC236}">
                  <a16:creationId xmlns:a16="http://schemas.microsoft.com/office/drawing/2014/main" id="{33B160A3-D4BA-4772-B788-64CF34DA72FE}"/>
                </a:ext>
              </a:extLst>
            </p:cNvPr>
            <p:cNvSpPr/>
            <p:nvPr/>
          </p:nvSpPr>
          <p:spPr>
            <a:xfrm>
              <a:off x="6285900" y="2112375"/>
              <a:ext cx="113150" cy="155750"/>
            </a:xfrm>
            <a:custGeom>
              <a:avLst/>
              <a:gdLst/>
              <a:ahLst/>
              <a:cxnLst/>
              <a:rect l="l" t="t" r="r" b="b"/>
              <a:pathLst>
                <a:path w="4526" h="6230" extrusionOk="0">
                  <a:moveTo>
                    <a:pt x="1" y="0"/>
                  </a:moveTo>
                  <a:lnTo>
                    <a:pt x="55" y="1195"/>
                  </a:lnTo>
                  <a:cubicBezTo>
                    <a:pt x="1320" y="2771"/>
                    <a:pt x="2586" y="4347"/>
                    <a:pt x="4022" y="5923"/>
                  </a:cubicBezTo>
                  <a:cubicBezTo>
                    <a:pt x="4117" y="6025"/>
                    <a:pt x="4210" y="6127"/>
                    <a:pt x="4302" y="6229"/>
                  </a:cubicBezTo>
                  <a:lnTo>
                    <a:pt x="4525" y="0"/>
                  </a:ln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4;p44">
              <a:extLst>
                <a:ext uri="{FF2B5EF4-FFF2-40B4-BE49-F238E27FC236}">
                  <a16:creationId xmlns:a16="http://schemas.microsoft.com/office/drawing/2014/main" id="{CF416B2A-FFEA-4242-AFF9-876C4783F5D5}"/>
                </a:ext>
              </a:extLst>
            </p:cNvPr>
            <p:cNvSpPr/>
            <p:nvPr/>
          </p:nvSpPr>
          <p:spPr>
            <a:xfrm>
              <a:off x="6321900" y="1786875"/>
              <a:ext cx="87225" cy="264350"/>
            </a:xfrm>
            <a:custGeom>
              <a:avLst/>
              <a:gdLst/>
              <a:ahLst/>
              <a:cxnLst/>
              <a:rect l="l" t="t" r="r" b="b"/>
              <a:pathLst>
                <a:path w="3489" h="10574" extrusionOk="0">
                  <a:moveTo>
                    <a:pt x="3489" y="1"/>
                  </a:moveTo>
                  <a:lnTo>
                    <a:pt x="3489" y="1"/>
                  </a:lnTo>
                  <a:cubicBezTo>
                    <a:pt x="3148" y="776"/>
                    <a:pt x="2271" y="1100"/>
                    <a:pt x="1628" y="1603"/>
                  </a:cubicBezTo>
                  <a:cubicBezTo>
                    <a:pt x="1619" y="1896"/>
                    <a:pt x="1583" y="2189"/>
                    <a:pt x="1483" y="2482"/>
                  </a:cubicBezTo>
                  <a:cubicBezTo>
                    <a:pt x="1310" y="2370"/>
                    <a:pt x="1221" y="2232"/>
                    <a:pt x="1164" y="2079"/>
                  </a:cubicBezTo>
                  <a:cubicBezTo>
                    <a:pt x="1111" y="2151"/>
                    <a:pt x="1065" y="2230"/>
                    <a:pt x="1025" y="2311"/>
                  </a:cubicBezTo>
                  <a:cubicBezTo>
                    <a:pt x="825" y="2743"/>
                    <a:pt x="968" y="3217"/>
                    <a:pt x="775" y="3619"/>
                  </a:cubicBezTo>
                  <a:cubicBezTo>
                    <a:pt x="494" y="4200"/>
                    <a:pt x="218" y="4537"/>
                    <a:pt x="117" y="5210"/>
                  </a:cubicBezTo>
                  <a:cubicBezTo>
                    <a:pt x="51" y="5651"/>
                    <a:pt x="0" y="6176"/>
                    <a:pt x="377" y="6506"/>
                  </a:cubicBezTo>
                  <a:cubicBezTo>
                    <a:pt x="502" y="6617"/>
                    <a:pt x="734" y="6506"/>
                    <a:pt x="853" y="6672"/>
                  </a:cubicBezTo>
                  <a:cubicBezTo>
                    <a:pt x="951" y="6814"/>
                    <a:pt x="905" y="7138"/>
                    <a:pt x="895" y="7314"/>
                  </a:cubicBezTo>
                  <a:cubicBezTo>
                    <a:pt x="849" y="8189"/>
                    <a:pt x="836" y="9132"/>
                    <a:pt x="836" y="10040"/>
                  </a:cubicBezTo>
                  <a:cubicBezTo>
                    <a:pt x="836" y="10220"/>
                    <a:pt x="838" y="10397"/>
                    <a:pt x="841" y="10574"/>
                  </a:cubicBezTo>
                  <a:cubicBezTo>
                    <a:pt x="897" y="10565"/>
                    <a:pt x="955" y="10560"/>
                    <a:pt x="1014" y="10557"/>
                  </a:cubicBezTo>
                  <a:cubicBezTo>
                    <a:pt x="994" y="10078"/>
                    <a:pt x="984" y="9598"/>
                    <a:pt x="1009" y="9119"/>
                  </a:cubicBezTo>
                  <a:cubicBezTo>
                    <a:pt x="1037" y="8602"/>
                    <a:pt x="974" y="7994"/>
                    <a:pt x="1072" y="7484"/>
                  </a:cubicBezTo>
                  <a:cubicBezTo>
                    <a:pt x="1197" y="6814"/>
                    <a:pt x="1393" y="6187"/>
                    <a:pt x="1577" y="6187"/>
                  </a:cubicBezTo>
                  <a:cubicBezTo>
                    <a:pt x="1605" y="6187"/>
                    <a:pt x="1633" y="6202"/>
                    <a:pt x="1661" y="6233"/>
                  </a:cubicBezTo>
                  <a:cubicBezTo>
                    <a:pt x="1699" y="6240"/>
                    <a:pt x="1735" y="6244"/>
                    <a:pt x="1770" y="6244"/>
                  </a:cubicBezTo>
                  <a:cubicBezTo>
                    <a:pt x="2757" y="6244"/>
                    <a:pt x="2378" y="3386"/>
                    <a:pt x="2483" y="2750"/>
                  </a:cubicBezTo>
                  <a:cubicBezTo>
                    <a:pt x="2561" y="2270"/>
                    <a:pt x="2893" y="1873"/>
                    <a:pt x="3066" y="1426"/>
                  </a:cubicBezTo>
                  <a:cubicBezTo>
                    <a:pt x="3238" y="983"/>
                    <a:pt x="3329" y="435"/>
                    <a:pt x="3489" y="1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5;p44">
              <a:extLst>
                <a:ext uri="{FF2B5EF4-FFF2-40B4-BE49-F238E27FC236}">
                  <a16:creationId xmlns:a16="http://schemas.microsoft.com/office/drawing/2014/main" id="{59C50F5F-CC43-4C0B-B6FC-DC7969236A60}"/>
                </a:ext>
              </a:extLst>
            </p:cNvPr>
            <p:cNvSpPr/>
            <p:nvPr/>
          </p:nvSpPr>
          <p:spPr>
            <a:xfrm>
              <a:off x="6209900" y="1874825"/>
              <a:ext cx="138875" cy="129300"/>
            </a:xfrm>
            <a:custGeom>
              <a:avLst/>
              <a:gdLst/>
              <a:ahLst/>
              <a:cxnLst/>
              <a:rect l="l" t="t" r="r" b="b"/>
              <a:pathLst>
                <a:path w="5555" h="5172" extrusionOk="0">
                  <a:moveTo>
                    <a:pt x="422" y="1"/>
                  </a:moveTo>
                  <a:cubicBezTo>
                    <a:pt x="393" y="1"/>
                    <a:pt x="365" y="4"/>
                    <a:pt x="337" y="10"/>
                  </a:cubicBezTo>
                  <a:cubicBezTo>
                    <a:pt x="0" y="617"/>
                    <a:pt x="1252" y="1206"/>
                    <a:pt x="1387" y="1786"/>
                  </a:cubicBezTo>
                  <a:cubicBezTo>
                    <a:pt x="1479" y="2177"/>
                    <a:pt x="1239" y="2659"/>
                    <a:pt x="1492" y="3018"/>
                  </a:cubicBezTo>
                  <a:cubicBezTo>
                    <a:pt x="1626" y="3207"/>
                    <a:pt x="1760" y="3250"/>
                    <a:pt x="1899" y="3250"/>
                  </a:cubicBezTo>
                  <a:cubicBezTo>
                    <a:pt x="2012" y="3250"/>
                    <a:pt x="2129" y="3222"/>
                    <a:pt x="2254" y="3222"/>
                  </a:cubicBezTo>
                  <a:cubicBezTo>
                    <a:pt x="2330" y="3222"/>
                    <a:pt x="2409" y="3232"/>
                    <a:pt x="2491" y="3266"/>
                  </a:cubicBezTo>
                  <a:cubicBezTo>
                    <a:pt x="3023" y="3488"/>
                    <a:pt x="2843" y="4357"/>
                    <a:pt x="3343" y="4764"/>
                  </a:cubicBezTo>
                  <a:cubicBezTo>
                    <a:pt x="3634" y="5001"/>
                    <a:pt x="4117" y="5171"/>
                    <a:pt x="4573" y="5171"/>
                  </a:cubicBezTo>
                  <a:cubicBezTo>
                    <a:pt x="4840" y="5171"/>
                    <a:pt x="5097" y="5113"/>
                    <a:pt x="5303" y="4977"/>
                  </a:cubicBezTo>
                  <a:cubicBezTo>
                    <a:pt x="5555" y="4163"/>
                    <a:pt x="5048" y="3615"/>
                    <a:pt x="4298" y="3316"/>
                  </a:cubicBezTo>
                  <a:cubicBezTo>
                    <a:pt x="3798" y="3117"/>
                    <a:pt x="3763" y="3103"/>
                    <a:pt x="3497" y="2567"/>
                  </a:cubicBezTo>
                  <a:cubicBezTo>
                    <a:pt x="3085" y="1741"/>
                    <a:pt x="2838" y="1794"/>
                    <a:pt x="2100" y="1424"/>
                  </a:cubicBezTo>
                  <a:cubicBezTo>
                    <a:pt x="1645" y="1197"/>
                    <a:pt x="981" y="1"/>
                    <a:pt x="422" y="1"/>
                  </a:cubicBez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6;p44">
              <a:extLst>
                <a:ext uri="{FF2B5EF4-FFF2-40B4-BE49-F238E27FC236}">
                  <a16:creationId xmlns:a16="http://schemas.microsoft.com/office/drawing/2014/main" id="{48A53BAE-4288-412B-A764-B1BD8BA9DF2D}"/>
                </a:ext>
              </a:extLst>
            </p:cNvPr>
            <p:cNvSpPr/>
            <p:nvPr/>
          </p:nvSpPr>
          <p:spPr>
            <a:xfrm>
              <a:off x="6318475" y="1898575"/>
              <a:ext cx="187025" cy="152900"/>
            </a:xfrm>
            <a:custGeom>
              <a:avLst/>
              <a:gdLst/>
              <a:ahLst/>
              <a:cxnLst/>
              <a:rect l="l" t="t" r="r" b="b"/>
              <a:pathLst>
                <a:path w="7481" h="6116" extrusionOk="0">
                  <a:moveTo>
                    <a:pt x="3346" y="1"/>
                  </a:moveTo>
                  <a:cubicBezTo>
                    <a:pt x="2886" y="1"/>
                    <a:pt x="2366" y="206"/>
                    <a:pt x="2076" y="561"/>
                  </a:cubicBezTo>
                  <a:cubicBezTo>
                    <a:pt x="1947" y="717"/>
                    <a:pt x="1952" y="923"/>
                    <a:pt x="1766" y="1063"/>
                  </a:cubicBezTo>
                  <a:cubicBezTo>
                    <a:pt x="1559" y="1222"/>
                    <a:pt x="1294" y="1170"/>
                    <a:pt x="1085" y="1291"/>
                  </a:cubicBezTo>
                  <a:cubicBezTo>
                    <a:pt x="304" y="1749"/>
                    <a:pt x="1" y="2971"/>
                    <a:pt x="156" y="3815"/>
                  </a:cubicBezTo>
                  <a:cubicBezTo>
                    <a:pt x="233" y="4235"/>
                    <a:pt x="529" y="4511"/>
                    <a:pt x="670" y="4881"/>
                  </a:cubicBezTo>
                  <a:cubicBezTo>
                    <a:pt x="787" y="5186"/>
                    <a:pt x="792" y="5614"/>
                    <a:pt x="809" y="5934"/>
                  </a:cubicBezTo>
                  <a:cubicBezTo>
                    <a:pt x="810" y="5982"/>
                    <a:pt x="810" y="6043"/>
                    <a:pt x="809" y="6115"/>
                  </a:cubicBezTo>
                  <a:cubicBezTo>
                    <a:pt x="876" y="6104"/>
                    <a:pt x="944" y="6096"/>
                    <a:pt x="1011" y="6092"/>
                  </a:cubicBezTo>
                  <a:lnTo>
                    <a:pt x="1011" y="6022"/>
                  </a:lnTo>
                  <a:cubicBezTo>
                    <a:pt x="1011" y="5628"/>
                    <a:pt x="945" y="5171"/>
                    <a:pt x="1064" y="4794"/>
                  </a:cubicBezTo>
                  <a:cubicBezTo>
                    <a:pt x="1194" y="4381"/>
                    <a:pt x="1488" y="3985"/>
                    <a:pt x="1640" y="3568"/>
                  </a:cubicBezTo>
                  <a:cubicBezTo>
                    <a:pt x="1868" y="2942"/>
                    <a:pt x="2071" y="2774"/>
                    <a:pt x="2640" y="2399"/>
                  </a:cubicBezTo>
                  <a:cubicBezTo>
                    <a:pt x="3181" y="2042"/>
                    <a:pt x="3400" y="1415"/>
                    <a:pt x="4027" y="1202"/>
                  </a:cubicBezTo>
                  <a:cubicBezTo>
                    <a:pt x="4462" y="1055"/>
                    <a:pt x="4940" y="1020"/>
                    <a:pt x="5428" y="1020"/>
                  </a:cubicBezTo>
                  <a:cubicBezTo>
                    <a:pt x="5873" y="1020"/>
                    <a:pt x="6327" y="1049"/>
                    <a:pt x="6766" y="1049"/>
                  </a:cubicBezTo>
                  <a:cubicBezTo>
                    <a:pt x="7010" y="1049"/>
                    <a:pt x="7250" y="1040"/>
                    <a:pt x="7481" y="1012"/>
                  </a:cubicBezTo>
                  <a:lnTo>
                    <a:pt x="7481" y="1012"/>
                  </a:lnTo>
                  <a:cubicBezTo>
                    <a:pt x="7459" y="1012"/>
                    <a:pt x="7437" y="1012"/>
                    <a:pt x="7415" y="1012"/>
                  </a:cubicBezTo>
                  <a:cubicBezTo>
                    <a:pt x="6065" y="1012"/>
                    <a:pt x="4755" y="118"/>
                    <a:pt x="3474" y="6"/>
                  </a:cubicBezTo>
                  <a:cubicBezTo>
                    <a:pt x="3432" y="3"/>
                    <a:pt x="3389" y="1"/>
                    <a:pt x="3346" y="1"/>
                  </a:cubicBezTo>
                  <a:close/>
                </a:path>
              </a:pathLst>
            </a:custGeom>
            <a:solidFill>
              <a:srgbClr val="92A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77;p44">
              <a:extLst>
                <a:ext uri="{FF2B5EF4-FFF2-40B4-BE49-F238E27FC236}">
                  <a16:creationId xmlns:a16="http://schemas.microsoft.com/office/drawing/2014/main" id="{4611F8D5-869C-4B67-958C-7A4C4BF6D25C}"/>
                </a:ext>
              </a:extLst>
            </p:cNvPr>
            <p:cNvSpPr/>
            <p:nvPr/>
          </p:nvSpPr>
          <p:spPr>
            <a:xfrm>
              <a:off x="6171750" y="1947925"/>
              <a:ext cx="167625" cy="102850"/>
            </a:xfrm>
            <a:custGeom>
              <a:avLst/>
              <a:gdLst/>
              <a:ahLst/>
              <a:cxnLst/>
              <a:rect l="l" t="t" r="r" b="b"/>
              <a:pathLst>
                <a:path w="6705" h="4114" extrusionOk="0">
                  <a:moveTo>
                    <a:pt x="1" y="0"/>
                  </a:moveTo>
                  <a:lnTo>
                    <a:pt x="1" y="0"/>
                  </a:lnTo>
                  <a:cubicBezTo>
                    <a:pt x="77" y="438"/>
                    <a:pt x="1095" y="1051"/>
                    <a:pt x="1526" y="1150"/>
                  </a:cubicBezTo>
                  <a:cubicBezTo>
                    <a:pt x="1946" y="1246"/>
                    <a:pt x="2316" y="1152"/>
                    <a:pt x="2693" y="1364"/>
                  </a:cubicBezTo>
                  <a:cubicBezTo>
                    <a:pt x="3158" y="1626"/>
                    <a:pt x="3278" y="2174"/>
                    <a:pt x="3691" y="2508"/>
                  </a:cubicBezTo>
                  <a:cubicBezTo>
                    <a:pt x="4262" y="2970"/>
                    <a:pt x="5060" y="2927"/>
                    <a:pt x="5722" y="3108"/>
                  </a:cubicBezTo>
                  <a:cubicBezTo>
                    <a:pt x="6278" y="3261"/>
                    <a:pt x="6546" y="3587"/>
                    <a:pt x="6704" y="4113"/>
                  </a:cubicBezTo>
                  <a:lnTo>
                    <a:pt x="6577" y="3612"/>
                  </a:lnTo>
                  <a:cubicBezTo>
                    <a:pt x="6046" y="2769"/>
                    <a:pt x="5812" y="1966"/>
                    <a:pt x="4871" y="1550"/>
                  </a:cubicBezTo>
                  <a:cubicBezTo>
                    <a:pt x="4430" y="1354"/>
                    <a:pt x="3840" y="1060"/>
                    <a:pt x="3354" y="1005"/>
                  </a:cubicBezTo>
                  <a:cubicBezTo>
                    <a:pt x="2645" y="926"/>
                    <a:pt x="2202" y="1126"/>
                    <a:pt x="1557" y="617"/>
                  </a:cubicBezTo>
                  <a:cubicBezTo>
                    <a:pt x="1312" y="425"/>
                    <a:pt x="1164" y="153"/>
                    <a:pt x="842" y="51"/>
                  </a:cubicBezTo>
                  <a:cubicBezTo>
                    <a:pt x="738" y="18"/>
                    <a:pt x="619" y="11"/>
                    <a:pt x="497" y="11"/>
                  </a:cubicBezTo>
                  <a:cubicBezTo>
                    <a:pt x="407" y="11"/>
                    <a:pt x="316" y="15"/>
                    <a:pt x="228" y="15"/>
                  </a:cubicBezTo>
                  <a:cubicBezTo>
                    <a:pt x="148" y="15"/>
                    <a:pt x="71" y="12"/>
                    <a:pt x="1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8;p44">
              <a:extLst>
                <a:ext uri="{FF2B5EF4-FFF2-40B4-BE49-F238E27FC236}">
                  <a16:creationId xmlns:a16="http://schemas.microsoft.com/office/drawing/2014/main" id="{E1D7B82B-D24B-4D99-87FF-36759BA40F7B}"/>
                </a:ext>
              </a:extLst>
            </p:cNvPr>
            <p:cNvSpPr/>
            <p:nvPr/>
          </p:nvSpPr>
          <p:spPr>
            <a:xfrm>
              <a:off x="6171750" y="1947925"/>
              <a:ext cx="49350" cy="22750"/>
            </a:xfrm>
            <a:custGeom>
              <a:avLst/>
              <a:gdLst/>
              <a:ahLst/>
              <a:cxnLst/>
              <a:rect l="l" t="t" r="r" b="b"/>
              <a:pathLst>
                <a:path w="1974" h="910" extrusionOk="0">
                  <a:moveTo>
                    <a:pt x="1" y="0"/>
                  </a:moveTo>
                  <a:cubicBezTo>
                    <a:pt x="49" y="272"/>
                    <a:pt x="457" y="609"/>
                    <a:pt x="861" y="851"/>
                  </a:cubicBezTo>
                  <a:cubicBezTo>
                    <a:pt x="1029" y="892"/>
                    <a:pt x="1209" y="909"/>
                    <a:pt x="1399" y="909"/>
                  </a:cubicBezTo>
                  <a:cubicBezTo>
                    <a:pt x="1583" y="909"/>
                    <a:pt x="1775" y="893"/>
                    <a:pt x="1974" y="866"/>
                  </a:cubicBezTo>
                  <a:cubicBezTo>
                    <a:pt x="1824" y="803"/>
                    <a:pt x="1684" y="719"/>
                    <a:pt x="1557" y="617"/>
                  </a:cubicBezTo>
                  <a:cubicBezTo>
                    <a:pt x="1312" y="425"/>
                    <a:pt x="1166" y="153"/>
                    <a:pt x="843" y="51"/>
                  </a:cubicBezTo>
                  <a:cubicBezTo>
                    <a:pt x="740" y="18"/>
                    <a:pt x="621" y="11"/>
                    <a:pt x="498" y="11"/>
                  </a:cubicBezTo>
                  <a:cubicBezTo>
                    <a:pt x="408" y="11"/>
                    <a:pt x="316" y="15"/>
                    <a:pt x="228" y="15"/>
                  </a:cubicBezTo>
                  <a:cubicBezTo>
                    <a:pt x="148" y="15"/>
                    <a:pt x="71" y="12"/>
                    <a:pt x="1" y="0"/>
                  </a:cubicBezTo>
                  <a:close/>
                </a:path>
              </a:pathLst>
            </a:custGeom>
            <a:solidFill>
              <a:srgbClr val="76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9;p44">
              <a:extLst>
                <a:ext uri="{FF2B5EF4-FFF2-40B4-BE49-F238E27FC236}">
                  <a16:creationId xmlns:a16="http://schemas.microsoft.com/office/drawing/2014/main" id="{43AB8839-C9A0-46FD-9BA0-AE1C21A1A516}"/>
                </a:ext>
              </a:extLst>
            </p:cNvPr>
            <p:cNvSpPr/>
            <p:nvPr/>
          </p:nvSpPr>
          <p:spPr>
            <a:xfrm>
              <a:off x="6262675" y="2029725"/>
              <a:ext cx="70400" cy="49975"/>
            </a:xfrm>
            <a:custGeom>
              <a:avLst/>
              <a:gdLst/>
              <a:ahLst/>
              <a:cxnLst/>
              <a:rect l="l" t="t" r="r" b="b"/>
              <a:pathLst>
                <a:path w="2816" h="1999" extrusionOk="0">
                  <a:moveTo>
                    <a:pt x="300" y="1"/>
                  </a:moveTo>
                  <a:cubicBezTo>
                    <a:pt x="206" y="114"/>
                    <a:pt x="105" y="223"/>
                    <a:pt x="0" y="325"/>
                  </a:cubicBezTo>
                  <a:cubicBezTo>
                    <a:pt x="12" y="317"/>
                    <a:pt x="23" y="308"/>
                    <a:pt x="35" y="298"/>
                  </a:cubicBezTo>
                  <a:cubicBezTo>
                    <a:pt x="719" y="1055"/>
                    <a:pt x="2401" y="1356"/>
                    <a:pt x="2536" y="1998"/>
                  </a:cubicBezTo>
                  <a:cubicBezTo>
                    <a:pt x="2815" y="1585"/>
                    <a:pt x="1920" y="647"/>
                    <a:pt x="1608" y="331"/>
                  </a:cubicBezTo>
                  <a:cubicBezTo>
                    <a:pt x="1307" y="28"/>
                    <a:pt x="1159" y="5"/>
                    <a:pt x="789" y="5"/>
                  </a:cubicBezTo>
                  <a:cubicBezTo>
                    <a:pt x="737" y="5"/>
                    <a:pt x="681" y="5"/>
                    <a:pt x="620" y="6"/>
                  </a:cubicBezTo>
                  <a:cubicBezTo>
                    <a:pt x="505" y="6"/>
                    <a:pt x="402" y="4"/>
                    <a:pt x="300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0;p44">
              <a:extLst>
                <a:ext uri="{FF2B5EF4-FFF2-40B4-BE49-F238E27FC236}">
                  <a16:creationId xmlns:a16="http://schemas.microsoft.com/office/drawing/2014/main" id="{ED352507-9CDB-434C-96DD-43CF60FBE044}"/>
                </a:ext>
              </a:extLst>
            </p:cNvPr>
            <p:cNvSpPr/>
            <p:nvPr/>
          </p:nvSpPr>
          <p:spPr>
            <a:xfrm>
              <a:off x="6202950" y="2018425"/>
              <a:ext cx="75325" cy="85900"/>
            </a:xfrm>
            <a:custGeom>
              <a:avLst/>
              <a:gdLst/>
              <a:ahLst/>
              <a:cxnLst/>
              <a:rect l="l" t="t" r="r" b="b"/>
              <a:pathLst>
                <a:path w="3013" h="3436" extrusionOk="0">
                  <a:moveTo>
                    <a:pt x="1213" y="0"/>
                  </a:moveTo>
                  <a:cubicBezTo>
                    <a:pt x="1071" y="597"/>
                    <a:pt x="499" y="1033"/>
                    <a:pt x="344" y="1672"/>
                  </a:cubicBezTo>
                  <a:cubicBezTo>
                    <a:pt x="224" y="2172"/>
                    <a:pt x="0" y="2899"/>
                    <a:pt x="114" y="3436"/>
                  </a:cubicBezTo>
                  <a:cubicBezTo>
                    <a:pt x="614" y="3261"/>
                    <a:pt x="894" y="2221"/>
                    <a:pt x="1183" y="1822"/>
                  </a:cubicBezTo>
                  <a:cubicBezTo>
                    <a:pt x="1464" y="1430"/>
                    <a:pt x="1884" y="1233"/>
                    <a:pt x="2256" y="968"/>
                  </a:cubicBezTo>
                  <a:cubicBezTo>
                    <a:pt x="2452" y="724"/>
                    <a:pt x="2715" y="542"/>
                    <a:pt x="3013" y="444"/>
                  </a:cubicBezTo>
                  <a:lnTo>
                    <a:pt x="3013" y="444"/>
                  </a:lnTo>
                  <a:cubicBezTo>
                    <a:pt x="2944" y="446"/>
                    <a:pt x="2877" y="446"/>
                    <a:pt x="2813" y="446"/>
                  </a:cubicBezTo>
                  <a:cubicBezTo>
                    <a:pt x="2187" y="446"/>
                    <a:pt x="1763" y="376"/>
                    <a:pt x="1213" y="0"/>
                  </a:cubicBez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1;p44">
              <a:extLst>
                <a:ext uri="{FF2B5EF4-FFF2-40B4-BE49-F238E27FC236}">
                  <a16:creationId xmlns:a16="http://schemas.microsoft.com/office/drawing/2014/main" id="{FF09B8BB-AAEB-4FE4-ADB7-707076F50D30}"/>
                </a:ext>
              </a:extLst>
            </p:cNvPr>
            <p:cNvSpPr/>
            <p:nvPr/>
          </p:nvSpPr>
          <p:spPr>
            <a:xfrm>
              <a:off x="6190925" y="1751100"/>
              <a:ext cx="126300" cy="167250"/>
            </a:xfrm>
            <a:custGeom>
              <a:avLst/>
              <a:gdLst/>
              <a:ahLst/>
              <a:cxnLst/>
              <a:rect l="l" t="t" r="r" b="b"/>
              <a:pathLst>
                <a:path w="5052" h="6690" extrusionOk="0">
                  <a:moveTo>
                    <a:pt x="1" y="0"/>
                  </a:moveTo>
                  <a:lnTo>
                    <a:pt x="1" y="0"/>
                  </a:lnTo>
                  <a:cubicBezTo>
                    <a:pt x="1467" y="828"/>
                    <a:pt x="2284" y="2623"/>
                    <a:pt x="2946" y="4079"/>
                  </a:cubicBezTo>
                  <a:cubicBezTo>
                    <a:pt x="3237" y="4716"/>
                    <a:pt x="3512" y="5402"/>
                    <a:pt x="3935" y="5955"/>
                  </a:cubicBezTo>
                  <a:cubicBezTo>
                    <a:pt x="4264" y="6389"/>
                    <a:pt x="4515" y="6690"/>
                    <a:pt x="4646" y="6690"/>
                  </a:cubicBezTo>
                  <a:cubicBezTo>
                    <a:pt x="4669" y="6690"/>
                    <a:pt x="4689" y="6680"/>
                    <a:pt x="4705" y="6659"/>
                  </a:cubicBezTo>
                  <a:cubicBezTo>
                    <a:pt x="4308" y="5981"/>
                    <a:pt x="5052" y="5015"/>
                    <a:pt x="4756" y="4265"/>
                  </a:cubicBezTo>
                  <a:cubicBezTo>
                    <a:pt x="4644" y="3984"/>
                    <a:pt x="4458" y="3697"/>
                    <a:pt x="4256" y="3429"/>
                  </a:cubicBezTo>
                  <a:cubicBezTo>
                    <a:pt x="4221" y="3631"/>
                    <a:pt x="4203" y="3839"/>
                    <a:pt x="4203" y="4044"/>
                  </a:cubicBezTo>
                  <a:cubicBezTo>
                    <a:pt x="4066" y="3771"/>
                    <a:pt x="4024" y="3450"/>
                    <a:pt x="4009" y="3115"/>
                  </a:cubicBezTo>
                  <a:cubicBezTo>
                    <a:pt x="3949" y="3042"/>
                    <a:pt x="3890" y="2972"/>
                    <a:pt x="3834" y="2906"/>
                  </a:cubicBezTo>
                  <a:cubicBezTo>
                    <a:pt x="2864" y="1757"/>
                    <a:pt x="1416" y="474"/>
                    <a:pt x="1" y="0"/>
                  </a:cubicBezTo>
                  <a:close/>
                </a:path>
              </a:pathLst>
            </a:custGeom>
            <a:solidFill>
              <a:srgbClr val="92A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2;p44">
              <a:extLst>
                <a:ext uri="{FF2B5EF4-FFF2-40B4-BE49-F238E27FC236}">
                  <a16:creationId xmlns:a16="http://schemas.microsoft.com/office/drawing/2014/main" id="{154EFBFE-2871-4F21-9F71-C7F6D569C2DB}"/>
                </a:ext>
              </a:extLst>
            </p:cNvPr>
            <p:cNvSpPr/>
            <p:nvPr/>
          </p:nvSpPr>
          <p:spPr>
            <a:xfrm>
              <a:off x="6190925" y="1751125"/>
              <a:ext cx="117625" cy="166450"/>
            </a:xfrm>
            <a:custGeom>
              <a:avLst/>
              <a:gdLst/>
              <a:ahLst/>
              <a:cxnLst/>
              <a:rect l="l" t="t" r="r" b="b"/>
              <a:pathLst>
                <a:path w="4705" h="6658" extrusionOk="0">
                  <a:moveTo>
                    <a:pt x="1" y="1"/>
                  </a:moveTo>
                  <a:lnTo>
                    <a:pt x="1" y="1"/>
                  </a:lnTo>
                  <a:cubicBezTo>
                    <a:pt x="1421" y="827"/>
                    <a:pt x="2212" y="2622"/>
                    <a:pt x="2855" y="4078"/>
                  </a:cubicBezTo>
                  <a:cubicBezTo>
                    <a:pt x="3137" y="4716"/>
                    <a:pt x="3403" y="5401"/>
                    <a:pt x="3813" y="5955"/>
                  </a:cubicBezTo>
                  <a:cubicBezTo>
                    <a:pt x="4129" y="6383"/>
                    <a:pt x="4482" y="6658"/>
                    <a:pt x="4647" y="6658"/>
                  </a:cubicBezTo>
                  <a:cubicBezTo>
                    <a:pt x="4670" y="6658"/>
                    <a:pt x="4690" y="6653"/>
                    <a:pt x="4705" y="6641"/>
                  </a:cubicBezTo>
                  <a:cubicBezTo>
                    <a:pt x="4538" y="6429"/>
                    <a:pt x="4423" y="6169"/>
                    <a:pt x="4361" y="5855"/>
                  </a:cubicBezTo>
                  <a:cubicBezTo>
                    <a:pt x="4200" y="5036"/>
                    <a:pt x="4188" y="4270"/>
                    <a:pt x="3782" y="3515"/>
                  </a:cubicBezTo>
                  <a:cubicBezTo>
                    <a:pt x="3467" y="2933"/>
                    <a:pt x="3036" y="2449"/>
                    <a:pt x="2600" y="1969"/>
                  </a:cubicBezTo>
                  <a:cubicBezTo>
                    <a:pt x="2567" y="2156"/>
                    <a:pt x="2566" y="2349"/>
                    <a:pt x="2594" y="2536"/>
                  </a:cubicBezTo>
                  <a:cubicBezTo>
                    <a:pt x="2409" y="2260"/>
                    <a:pt x="2311" y="1983"/>
                    <a:pt x="2296" y="1630"/>
                  </a:cubicBezTo>
                  <a:cubicBezTo>
                    <a:pt x="2243" y="1571"/>
                    <a:pt x="2192" y="1513"/>
                    <a:pt x="2141" y="1454"/>
                  </a:cubicBezTo>
                  <a:cubicBezTo>
                    <a:pt x="1995" y="1286"/>
                    <a:pt x="1848" y="1115"/>
                    <a:pt x="1697" y="949"/>
                  </a:cubicBezTo>
                  <a:cubicBezTo>
                    <a:pt x="1149" y="537"/>
                    <a:pt x="573" y="198"/>
                    <a:pt x="1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83;p44">
              <a:extLst>
                <a:ext uri="{FF2B5EF4-FFF2-40B4-BE49-F238E27FC236}">
                  <a16:creationId xmlns:a16="http://schemas.microsoft.com/office/drawing/2014/main" id="{60FB607B-631F-4F74-8417-F088CEB8AA9C}"/>
                </a:ext>
              </a:extLst>
            </p:cNvPr>
            <p:cNvSpPr/>
            <p:nvPr/>
          </p:nvSpPr>
          <p:spPr>
            <a:xfrm>
              <a:off x="6465775" y="1846250"/>
              <a:ext cx="151775" cy="57100"/>
            </a:xfrm>
            <a:custGeom>
              <a:avLst/>
              <a:gdLst/>
              <a:ahLst/>
              <a:cxnLst/>
              <a:rect l="l" t="t" r="r" b="b"/>
              <a:pathLst>
                <a:path w="6071" h="2284" extrusionOk="0">
                  <a:moveTo>
                    <a:pt x="1569" y="1"/>
                  </a:moveTo>
                  <a:cubicBezTo>
                    <a:pt x="1157" y="1"/>
                    <a:pt x="757" y="194"/>
                    <a:pt x="447" y="643"/>
                  </a:cubicBezTo>
                  <a:cubicBezTo>
                    <a:pt x="0" y="1320"/>
                    <a:pt x="2202" y="1746"/>
                    <a:pt x="2579" y="1746"/>
                  </a:cubicBezTo>
                  <a:cubicBezTo>
                    <a:pt x="2579" y="1746"/>
                    <a:pt x="2580" y="1746"/>
                    <a:pt x="2581" y="1746"/>
                  </a:cubicBezTo>
                  <a:cubicBezTo>
                    <a:pt x="2884" y="1745"/>
                    <a:pt x="3273" y="1729"/>
                    <a:pt x="3686" y="1729"/>
                  </a:cubicBezTo>
                  <a:cubicBezTo>
                    <a:pt x="4579" y="1729"/>
                    <a:pt x="5584" y="1805"/>
                    <a:pt x="6070" y="2284"/>
                  </a:cubicBezTo>
                  <a:cubicBezTo>
                    <a:pt x="5858" y="1785"/>
                    <a:pt x="5399" y="1614"/>
                    <a:pt x="4947" y="1397"/>
                  </a:cubicBezTo>
                  <a:cubicBezTo>
                    <a:pt x="4524" y="1196"/>
                    <a:pt x="4173" y="964"/>
                    <a:pt x="3724" y="882"/>
                  </a:cubicBezTo>
                  <a:cubicBezTo>
                    <a:pt x="3283" y="803"/>
                    <a:pt x="3059" y="753"/>
                    <a:pt x="2696" y="454"/>
                  </a:cubicBezTo>
                  <a:cubicBezTo>
                    <a:pt x="2350" y="169"/>
                    <a:pt x="1954" y="1"/>
                    <a:pt x="1569" y="1"/>
                  </a:cubicBezTo>
                  <a:close/>
                </a:path>
              </a:pathLst>
            </a:custGeom>
            <a:solidFill>
              <a:srgbClr val="76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84;p44">
              <a:extLst>
                <a:ext uri="{FF2B5EF4-FFF2-40B4-BE49-F238E27FC236}">
                  <a16:creationId xmlns:a16="http://schemas.microsoft.com/office/drawing/2014/main" id="{4916CD06-6F16-4A40-8BB1-ECEF82739477}"/>
                </a:ext>
              </a:extLst>
            </p:cNvPr>
            <p:cNvSpPr/>
            <p:nvPr/>
          </p:nvSpPr>
          <p:spPr>
            <a:xfrm>
              <a:off x="6342950" y="1861800"/>
              <a:ext cx="192650" cy="178475"/>
            </a:xfrm>
            <a:custGeom>
              <a:avLst/>
              <a:gdLst/>
              <a:ahLst/>
              <a:cxnLst/>
              <a:rect l="l" t="t" r="r" b="b"/>
              <a:pathLst>
                <a:path w="7706" h="7139" extrusionOk="0">
                  <a:moveTo>
                    <a:pt x="4842" y="1"/>
                  </a:moveTo>
                  <a:cubicBezTo>
                    <a:pt x="4361" y="1"/>
                    <a:pt x="3882" y="120"/>
                    <a:pt x="3502" y="395"/>
                  </a:cubicBezTo>
                  <a:cubicBezTo>
                    <a:pt x="3170" y="633"/>
                    <a:pt x="3020" y="870"/>
                    <a:pt x="2635" y="964"/>
                  </a:cubicBezTo>
                  <a:cubicBezTo>
                    <a:pt x="2308" y="1043"/>
                    <a:pt x="1969" y="1025"/>
                    <a:pt x="1640" y="1125"/>
                  </a:cubicBezTo>
                  <a:cubicBezTo>
                    <a:pt x="730" y="1402"/>
                    <a:pt x="746" y="2048"/>
                    <a:pt x="443" y="2825"/>
                  </a:cubicBezTo>
                  <a:cubicBezTo>
                    <a:pt x="248" y="3328"/>
                    <a:pt x="1" y="3814"/>
                    <a:pt x="32" y="4365"/>
                  </a:cubicBezTo>
                  <a:cubicBezTo>
                    <a:pt x="65" y="4954"/>
                    <a:pt x="282" y="6489"/>
                    <a:pt x="276" y="7116"/>
                  </a:cubicBezTo>
                  <a:cubicBezTo>
                    <a:pt x="276" y="7128"/>
                    <a:pt x="330" y="7138"/>
                    <a:pt x="390" y="7138"/>
                  </a:cubicBezTo>
                  <a:cubicBezTo>
                    <a:pt x="451" y="7138"/>
                    <a:pt x="517" y="7128"/>
                    <a:pt x="542" y="7099"/>
                  </a:cubicBezTo>
                  <a:cubicBezTo>
                    <a:pt x="308" y="6412"/>
                    <a:pt x="549" y="5456"/>
                    <a:pt x="651" y="5189"/>
                  </a:cubicBezTo>
                  <a:cubicBezTo>
                    <a:pt x="802" y="4801"/>
                    <a:pt x="925" y="4633"/>
                    <a:pt x="962" y="4217"/>
                  </a:cubicBezTo>
                  <a:cubicBezTo>
                    <a:pt x="996" y="3797"/>
                    <a:pt x="1240" y="3309"/>
                    <a:pt x="1491" y="2932"/>
                  </a:cubicBezTo>
                  <a:cubicBezTo>
                    <a:pt x="1756" y="2532"/>
                    <a:pt x="1985" y="2571"/>
                    <a:pt x="2406" y="2282"/>
                  </a:cubicBezTo>
                  <a:cubicBezTo>
                    <a:pt x="2729" y="2060"/>
                    <a:pt x="2749" y="1737"/>
                    <a:pt x="2946" y="1502"/>
                  </a:cubicBezTo>
                  <a:cubicBezTo>
                    <a:pt x="3122" y="1295"/>
                    <a:pt x="3711" y="1030"/>
                    <a:pt x="4038" y="913"/>
                  </a:cubicBezTo>
                  <a:cubicBezTo>
                    <a:pt x="4161" y="869"/>
                    <a:pt x="4274" y="854"/>
                    <a:pt x="4384" y="854"/>
                  </a:cubicBezTo>
                  <a:cubicBezTo>
                    <a:pt x="4604" y="854"/>
                    <a:pt x="4814" y="913"/>
                    <a:pt x="5075" y="913"/>
                  </a:cubicBezTo>
                  <a:cubicBezTo>
                    <a:pt x="5082" y="913"/>
                    <a:pt x="5089" y="913"/>
                    <a:pt x="5096" y="913"/>
                  </a:cubicBezTo>
                  <a:cubicBezTo>
                    <a:pt x="5107" y="913"/>
                    <a:pt x="5118" y="913"/>
                    <a:pt x="5129" y="913"/>
                  </a:cubicBezTo>
                  <a:cubicBezTo>
                    <a:pt x="5912" y="913"/>
                    <a:pt x="6649" y="1174"/>
                    <a:pt x="7464" y="1174"/>
                  </a:cubicBezTo>
                  <a:cubicBezTo>
                    <a:pt x="7544" y="1174"/>
                    <a:pt x="7624" y="1172"/>
                    <a:pt x="7706" y="1166"/>
                  </a:cubicBezTo>
                  <a:cubicBezTo>
                    <a:pt x="7207" y="824"/>
                    <a:pt x="6556" y="465"/>
                    <a:pt x="6001" y="232"/>
                  </a:cubicBezTo>
                  <a:cubicBezTo>
                    <a:pt x="5651" y="85"/>
                    <a:pt x="5245" y="1"/>
                    <a:pt x="4842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5;p44">
              <a:extLst>
                <a:ext uri="{FF2B5EF4-FFF2-40B4-BE49-F238E27FC236}">
                  <a16:creationId xmlns:a16="http://schemas.microsoft.com/office/drawing/2014/main" id="{3FA106A3-4D94-483B-B1C8-96B8B89C9CD0}"/>
                </a:ext>
              </a:extLst>
            </p:cNvPr>
            <p:cNvSpPr/>
            <p:nvPr/>
          </p:nvSpPr>
          <p:spPr>
            <a:xfrm>
              <a:off x="6382700" y="1977450"/>
              <a:ext cx="109225" cy="124325"/>
            </a:xfrm>
            <a:custGeom>
              <a:avLst/>
              <a:gdLst/>
              <a:ahLst/>
              <a:cxnLst/>
              <a:rect l="l" t="t" r="r" b="b"/>
              <a:pathLst>
                <a:path w="4369" h="4973" extrusionOk="0">
                  <a:moveTo>
                    <a:pt x="786" y="1"/>
                  </a:moveTo>
                  <a:cubicBezTo>
                    <a:pt x="395" y="1"/>
                    <a:pt x="499" y="769"/>
                    <a:pt x="0" y="1476"/>
                  </a:cubicBezTo>
                  <a:cubicBezTo>
                    <a:pt x="409" y="1295"/>
                    <a:pt x="440" y="595"/>
                    <a:pt x="858" y="595"/>
                  </a:cubicBezTo>
                  <a:cubicBezTo>
                    <a:pt x="903" y="595"/>
                    <a:pt x="952" y="603"/>
                    <a:pt x="1007" y="621"/>
                  </a:cubicBezTo>
                  <a:cubicBezTo>
                    <a:pt x="1471" y="770"/>
                    <a:pt x="1326" y="1300"/>
                    <a:pt x="1558" y="1626"/>
                  </a:cubicBezTo>
                  <a:cubicBezTo>
                    <a:pt x="1866" y="2060"/>
                    <a:pt x="2636" y="2134"/>
                    <a:pt x="2986" y="2607"/>
                  </a:cubicBezTo>
                  <a:cubicBezTo>
                    <a:pt x="3327" y="3066"/>
                    <a:pt x="3291" y="3540"/>
                    <a:pt x="3474" y="4010"/>
                  </a:cubicBezTo>
                  <a:cubicBezTo>
                    <a:pt x="3618" y="4385"/>
                    <a:pt x="3970" y="4853"/>
                    <a:pt x="4369" y="4973"/>
                  </a:cubicBezTo>
                  <a:cubicBezTo>
                    <a:pt x="3956" y="4385"/>
                    <a:pt x="4044" y="3951"/>
                    <a:pt x="4076" y="3266"/>
                  </a:cubicBezTo>
                  <a:cubicBezTo>
                    <a:pt x="4091" y="2921"/>
                    <a:pt x="4127" y="2700"/>
                    <a:pt x="3923" y="2381"/>
                  </a:cubicBezTo>
                  <a:cubicBezTo>
                    <a:pt x="3778" y="2151"/>
                    <a:pt x="3455" y="2028"/>
                    <a:pt x="3355" y="1789"/>
                  </a:cubicBezTo>
                  <a:cubicBezTo>
                    <a:pt x="3172" y="1358"/>
                    <a:pt x="3416" y="738"/>
                    <a:pt x="2817" y="479"/>
                  </a:cubicBezTo>
                  <a:cubicBezTo>
                    <a:pt x="2762" y="455"/>
                    <a:pt x="2703" y="447"/>
                    <a:pt x="2642" y="447"/>
                  </a:cubicBezTo>
                  <a:cubicBezTo>
                    <a:pt x="2462" y="447"/>
                    <a:pt x="2264" y="524"/>
                    <a:pt x="2102" y="524"/>
                  </a:cubicBezTo>
                  <a:cubicBezTo>
                    <a:pt x="2088" y="524"/>
                    <a:pt x="2074" y="523"/>
                    <a:pt x="2060" y="522"/>
                  </a:cubicBezTo>
                  <a:cubicBezTo>
                    <a:pt x="1812" y="499"/>
                    <a:pt x="1611" y="455"/>
                    <a:pt x="1409" y="306"/>
                  </a:cubicBezTo>
                  <a:cubicBezTo>
                    <a:pt x="1113" y="91"/>
                    <a:pt x="920" y="1"/>
                    <a:pt x="786" y="1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86;p44">
              <a:extLst>
                <a:ext uri="{FF2B5EF4-FFF2-40B4-BE49-F238E27FC236}">
                  <a16:creationId xmlns:a16="http://schemas.microsoft.com/office/drawing/2014/main" id="{44A9C249-9C05-47C8-9ADE-F77DF69ED75F}"/>
                </a:ext>
              </a:extLst>
            </p:cNvPr>
            <p:cNvSpPr/>
            <p:nvPr/>
          </p:nvSpPr>
          <p:spPr>
            <a:xfrm>
              <a:off x="6370775" y="1972250"/>
              <a:ext cx="48175" cy="74175"/>
            </a:xfrm>
            <a:custGeom>
              <a:avLst/>
              <a:gdLst/>
              <a:ahLst/>
              <a:cxnLst/>
              <a:rect l="l" t="t" r="r" b="b"/>
              <a:pathLst>
                <a:path w="1927" h="2967" extrusionOk="0">
                  <a:moveTo>
                    <a:pt x="1013" y="1"/>
                  </a:moveTo>
                  <a:cubicBezTo>
                    <a:pt x="934" y="1"/>
                    <a:pt x="848" y="23"/>
                    <a:pt x="754" y="74"/>
                  </a:cubicBezTo>
                  <a:cubicBezTo>
                    <a:pt x="0" y="477"/>
                    <a:pt x="538" y="2379"/>
                    <a:pt x="527" y="2966"/>
                  </a:cubicBezTo>
                  <a:cubicBezTo>
                    <a:pt x="691" y="2601"/>
                    <a:pt x="601" y="2199"/>
                    <a:pt x="943" y="1948"/>
                  </a:cubicBezTo>
                  <a:cubicBezTo>
                    <a:pt x="1208" y="1752"/>
                    <a:pt x="1927" y="1655"/>
                    <a:pt x="1868" y="1308"/>
                  </a:cubicBezTo>
                  <a:cubicBezTo>
                    <a:pt x="1773" y="1051"/>
                    <a:pt x="1557" y="1"/>
                    <a:pt x="1013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87;p44">
              <a:extLst>
                <a:ext uri="{FF2B5EF4-FFF2-40B4-BE49-F238E27FC236}">
                  <a16:creationId xmlns:a16="http://schemas.microsoft.com/office/drawing/2014/main" id="{F9D0C825-F40C-4E54-A827-EBE7D3DDEF98}"/>
                </a:ext>
              </a:extLst>
            </p:cNvPr>
            <p:cNvSpPr/>
            <p:nvPr/>
          </p:nvSpPr>
          <p:spPr>
            <a:xfrm>
              <a:off x="6302575" y="1913900"/>
              <a:ext cx="44450" cy="124050"/>
            </a:xfrm>
            <a:custGeom>
              <a:avLst/>
              <a:gdLst/>
              <a:ahLst/>
              <a:cxnLst/>
              <a:rect l="l" t="t" r="r" b="b"/>
              <a:pathLst>
                <a:path w="1778" h="4962" extrusionOk="0">
                  <a:moveTo>
                    <a:pt x="23" y="0"/>
                  </a:moveTo>
                  <a:lnTo>
                    <a:pt x="0" y="42"/>
                  </a:lnTo>
                  <a:cubicBezTo>
                    <a:pt x="20" y="51"/>
                    <a:pt x="1777" y="1085"/>
                    <a:pt x="1585" y="4959"/>
                  </a:cubicBezTo>
                  <a:lnTo>
                    <a:pt x="1631" y="4961"/>
                  </a:lnTo>
                  <a:cubicBezTo>
                    <a:pt x="1733" y="2924"/>
                    <a:pt x="1292" y="1685"/>
                    <a:pt x="903" y="1004"/>
                  </a:cubicBezTo>
                  <a:cubicBezTo>
                    <a:pt x="482" y="264"/>
                    <a:pt x="41" y="12"/>
                    <a:pt x="23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88;p44">
              <a:extLst>
                <a:ext uri="{FF2B5EF4-FFF2-40B4-BE49-F238E27FC236}">
                  <a16:creationId xmlns:a16="http://schemas.microsoft.com/office/drawing/2014/main" id="{E0BAB06E-0F3B-47A6-B59D-DE6D474C1C8E}"/>
                </a:ext>
              </a:extLst>
            </p:cNvPr>
            <p:cNvSpPr/>
            <p:nvPr/>
          </p:nvSpPr>
          <p:spPr>
            <a:xfrm>
              <a:off x="6356975" y="2072625"/>
              <a:ext cx="14050" cy="38575"/>
            </a:xfrm>
            <a:custGeom>
              <a:avLst/>
              <a:gdLst/>
              <a:ahLst/>
              <a:cxnLst/>
              <a:rect l="l" t="t" r="r" b="b"/>
              <a:pathLst>
                <a:path w="562" h="1543" extrusionOk="0">
                  <a:moveTo>
                    <a:pt x="47" y="1"/>
                  </a:moveTo>
                  <a:lnTo>
                    <a:pt x="24" y="6"/>
                  </a:lnTo>
                  <a:lnTo>
                    <a:pt x="24" y="6"/>
                  </a:lnTo>
                  <a:lnTo>
                    <a:pt x="47" y="2"/>
                  </a:lnTo>
                  <a:lnTo>
                    <a:pt x="1" y="11"/>
                  </a:lnTo>
                  <a:cubicBezTo>
                    <a:pt x="3" y="22"/>
                    <a:pt x="14" y="44"/>
                    <a:pt x="49" y="108"/>
                  </a:cubicBezTo>
                  <a:cubicBezTo>
                    <a:pt x="175" y="348"/>
                    <a:pt x="514" y="983"/>
                    <a:pt x="453" y="1536"/>
                  </a:cubicBezTo>
                  <a:lnTo>
                    <a:pt x="499" y="1542"/>
                  </a:lnTo>
                  <a:cubicBezTo>
                    <a:pt x="562" y="975"/>
                    <a:pt x="218" y="330"/>
                    <a:pt x="90" y="86"/>
                  </a:cubicBezTo>
                  <a:cubicBezTo>
                    <a:pt x="68" y="47"/>
                    <a:pt x="49" y="9"/>
                    <a:pt x="47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89;p44">
              <a:extLst>
                <a:ext uri="{FF2B5EF4-FFF2-40B4-BE49-F238E27FC236}">
                  <a16:creationId xmlns:a16="http://schemas.microsoft.com/office/drawing/2014/main" id="{5088B6FE-2ADB-419C-B439-58EEB9C3B37F}"/>
                </a:ext>
              </a:extLst>
            </p:cNvPr>
            <p:cNvSpPr/>
            <p:nvPr/>
          </p:nvSpPr>
          <p:spPr>
            <a:xfrm>
              <a:off x="6374025" y="2021825"/>
              <a:ext cx="14775" cy="90825"/>
            </a:xfrm>
            <a:custGeom>
              <a:avLst/>
              <a:gdLst/>
              <a:ahLst/>
              <a:cxnLst/>
              <a:rect l="l" t="t" r="r" b="b"/>
              <a:pathLst>
                <a:path w="591" h="3633" extrusionOk="0">
                  <a:moveTo>
                    <a:pt x="370" y="1"/>
                  </a:moveTo>
                  <a:lnTo>
                    <a:pt x="324" y="4"/>
                  </a:lnTo>
                  <a:cubicBezTo>
                    <a:pt x="326" y="30"/>
                    <a:pt x="543" y="2599"/>
                    <a:pt x="0" y="3611"/>
                  </a:cubicBezTo>
                  <a:lnTo>
                    <a:pt x="41" y="3632"/>
                  </a:lnTo>
                  <a:cubicBezTo>
                    <a:pt x="591" y="2607"/>
                    <a:pt x="372" y="27"/>
                    <a:pt x="370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90;p44">
              <a:extLst>
                <a:ext uri="{FF2B5EF4-FFF2-40B4-BE49-F238E27FC236}">
                  <a16:creationId xmlns:a16="http://schemas.microsoft.com/office/drawing/2014/main" id="{A6EEED8C-3BEA-46DF-9637-F4A61570E017}"/>
                </a:ext>
              </a:extLst>
            </p:cNvPr>
            <p:cNvSpPr/>
            <p:nvPr/>
          </p:nvSpPr>
          <p:spPr>
            <a:xfrm>
              <a:off x="6315350" y="2068200"/>
              <a:ext cx="31125" cy="43500"/>
            </a:xfrm>
            <a:custGeom>
              <a:avLst/>
              <a:gdLst/>
              <a:ahLst/>
              <a:cxnLst/>
              <a:rect l="l" t="t" r="r" b="b"/>
              <a:pathLst>
                <a:path w="1245" h="1740" extrusionOk="0">
                  <a:moveTo>
                    <a:pt x="21" y="0"/>
                  </a:moveTo>
                  <a:lnTo>
                    <a:pt x="1" y="41"/>
                  </a:lnTo>
                  <a:cubicBezTo>
                    <a:pt x="12" y="46"/>
                    <a:pt x="1108" y="563"/>
                    <a:pt x="1199" y="1739"/>
                  </a:cubicBezTo>
                  <a:lnTo>
                    <a:pt x="1245" y="1736"/>
                  </a:lnTo>
                  <a:cubicBezTo>
                    <a:pt x="1153" y="533"/>
                    <a:pt x="32" y="5"/>
                    <a:pt x="21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91;p44">
              <a:extLst>
                <a:ext uri="{FF2B5EF4-FFF2-40B4-BE49-F238E27FC236}">
                  <a16:creationId xmlns:a16="http://schemas.microsoft.com/office/drawing/2014/main" id="{E017C258-63F6-4C10-9076-DF4ECD8C726C}"/>
                </a:ext>
              </a:extLst>
            </p:cNvPr>
            <p:cNvSpPr/>
            <p:nvPr/>
          </p:nvSpPr>
          <p:spPr>
            <a:xfrm>
              <a:off x="6281375" y="2038775"/>
              <a:ext cx="88025" cy="110400"/>
            </a:xfrm>
            <a:custGeom>
              <a:avLst/>
              <a:gdLst/>
              <a:ahLst/>
              <a:cxnLst/>
              <a:rect l="l" t="t" r="r" b="b"/>
              <a:pathLst>
                <a:path w="3521" h="4416" extrusionOk="0">
                  <a:moveTo>
                    <a:pt x="3398" y="0"/>
                  </a:moveTo>
                  <a:cubicBezTo>
                    <a:pt x="3227" y="0"/>
                    <a:pt x="3055" y="30"/>
                    <a:pt x="2841" y="57"/>
                  </a:cubicBezTo>
                  <a:cubicBezTo>
                    <a:pt x="2601" y="13"/>
                    <a:pt x="2271" y="2"/>
                    <a:pt x="1931" y="2"/>
                  </a:cubicBezTo>
                  <a:cubicBezTo>
                    <a:pt x="1616" y="2"/>
                    <a:pt x="1293" y="11"/>
                    <a:pt x="1023" y="12"/>
                  </a:cubicBezTo>
                  <a:cubicBezTo>
                    <a:pt x="948" y="460"/>
                    <a:pt x="675" y="716"/>
                    <a:pt x="901" y="1170"/>
                  </a:cubicBezTo>
                  <a:cubicBezTo>
                    <a:pt x="295" y="1187"/>
                    <a:pt x="638" y="1996"/>
                    <a:pt x="748" y="2291"/>
                  </a:cubicBezTo>
                  <a:cubicBezTo>
                    <a:pt x="1" y="2762"/>
                    <a:pt x="853" y="3811"/>
                    <a:pt x="601" y="4415"/>
                  </a:cubicBezTo>
                  <a:cubicBezTo>
                    <a:pt x="1123" y="4348"/>
                    <a:pt x="1330" y="3253"/>
                    <a:pt x="1534" y="2903"/>
                  </a:cubicBezTo>
                  <a:cubicBezTo>
                    <a:pt x="1742" y="2544"/>
                    <a:pt x="1896" y="2158"/>
                    <a:pt x="1988" y="1755"/>
                  </a:cubicBezTo>
                  <a:cubicBezTo>
                    <a:pt x="2026" y="1457"/>
                    <a:pt x="1875" y="934"/>
                    <a:pt x="2127" y="934"/>
                  </a:cubicBezTo>
                  <a:cubicBezTo>
                    <a:pt x="2151" y="934"/>
                    <a:pt x="2213" y="919"/>
                    <a:pt x="2276" y="919"/>
                  </a:cubicBezTo>
                  <a:cubicBezTo>
                    <a:pt x="2338" y="919"/>
                    <a:pt x="2401" y="933"/>
                    <a:pt x="2431" y="989"/>
                  </a:cubicBezTo>
                  <a:cubicBezTo>
                    <a:pt x="2439" y="989"/>
                    <a:pt x="2448" y="989"/>
                    <a:pt x="2456" y="989"/>
                  </a:cubicBezTo>
                  <a:cubicBezTo>
                    <a:pt x="2686" y="989"/>
                    <a:pt x="2924" y="1200"/>
                    <a:pt x="3056" y="1416"/>
                  </a:cubicBezTo>
                  <a:cubicBezTo>
                    <a:pt x="3211" y="950"/>
                    <a:pt x="3517" y="628"/>
                    <a:pt x="3520" y="6"/>
                  </a:cubicBezTo>
                  <a:cubicBezTo>
                    <a:pt x="3479" y="2"/>
                    <a:pt x="3439" y="0"/>
                    <a:pt x="3398" y="0"/>
                  </a:cubicBezTo>
                  <a:close/>
                </a:path>
              </a:pathLst>
            </a:custGeom>
            <a:solidFill>
              <a:srgbClr val="76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92;p44">
              <a:extLst>
                <a:ext uri="{FF2B5EF4-FFF2-40B4-BE49-F238E27FC236}">
                  <a16:creationId xmlns:a16="http://schemas.microsoft.com/office/drawing/2014/main" id="{E79FA3CF-7C3C-4232-8A87-9FF057DB5036}"/>
                </a:ext>
              </a:extLst>
            </p:cNvPr>
            <p:cNvSpPr/>
            <p:nvPr/>
          </p:nvSpPr>
          <p:spPr>
            <a:xfrm>
              <a:off x="6334025" y="2037850"/>
              <a:ext cx="41900" cy="45700"/>
            </a:xfrm>
            <a:custGeom>
              <a:avLst/>
              <a:gdLst/>
              <a:ahLst/>
              <a:cxnLst/>
              <a:rect l="l" t="t" r="r" b="b"/>
              <a:pathLst>
                <a:path w="1676" h="1828" extrusionOk="0">
                  <a:moveTo>
                    <a:pt x="1387" y="1"/>
                  </a:moveTo>
                  <a:cubicBezTo>
                    <a:pt x="1300" y="1"/>
                    <a:pt x="1198" y="35"/>
                    <a:pt x="1098" y="82"/>
                  </a:cubicBezTo>
                  <a:cubicBezTo>
                    <a:pt x="623" y="306"/>
                    <a:pt x="649" y="913"/>
                    <a:pt x="77" y="913"/>
                  </a:cubicBezTo>
                  <a:cubicBezTo>
                    <a:pt x="53" y="913"/>
                    <a:pt x="27" y="912"/>
                    <a:pt x="1" y="910"/>
                  </a:cubicBezTo>
                  <a:lnTo>
                    <a:pt x="1" y="910"/>
                  </a:lnTo>
                  <a:cubicBezTo>
                    <a:pt x="294" y="1125"/>
                    <a:pt x="427" y="1286"/>
                    <a:pt x="672" y="1379"/>
                  </a:cubicBezTo>
                  <a:cubicBezTo>
                    <a:pt x="990" y="1497"/>
                    <a:pt x="983" y="1639"/>
                    <a:pt x="1153" y="1828"/>
                  </a:cubicBezTo>
                  <a:cubicBezTo>
                    <a:pt x="1011" y="1563"/>
                    <a:pt x="1148" y="1231"/>
                    <a:pt x="1281" y="995"/>
                  </a:cubicBezTo>
                  <a:cubicBezTo>
                    <a:pt x="1406" y="775"/>
                    <a:pt x="1676" y="503"/>
                    <a:pt x="1625" y="230"/>
                  </a:cubicBezTo>
                  <a:cubicBezTo>
                    <a:pt x="1595" y="61"/>
                    <a:pt x="1503" y="1"/>
                    <a:pt x="1387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893;p44">
            <a:extLst>
              <a:ext uri="{FF2B5EF4-FFF2-40B4-BE49-F238E27FC236}">
                <a16:creationId xmlns:a16="http://schemas.microsoft.com/office/drawing/2014/main" id="{FB220396-8025-4E03-898E-45B60ACB5B35}"/>
              </a:ext>
            </a:extLst>
          </p:cNvPr>
          <p:cNvGrpSpPr/>
          <p:nvPr/>
        </p:nvGrpSpPr>
        <p:grpSpPr>
          <a:xfrm>
            <a:off x="4032640" y="3521804"/>
            <a:ext cx="4380000" cy="1531642"/>
            <a:chOff x="1655950" y="2904250"/>
            <a:chExt cx="693400" cy="242475"/>
          </a:xfrm>
        </p:grpSpPr>
        <p:sp>
          <p:nvSpPr>
            <p:cNvPr id="56" name="Google Shape;894;p44">
              <a:extLst>
                <a:ext uri="{FF2B5EF4-FFF2-40B4-BE49-F238E27FC236}">
                  <a16:creationId xmlns:a16="http://schemas.microsoft.com/office/drawing/2014/main" id="{904581CE-8933-4E93-9110-5D74FF61BAEC}"/>
                </a:ext>
              </a:extLst>
            </p:cNvPr>
            <p:cNvSpPr/>
            <p:nvPr/>
          </p:nvSpPr>
          <p:spPr>
            <a:xfrm>
              <a:off x="1680875" y="3060375"/>
              <a:ext cx="650450" cy="24700"/>
            </a:xfrm>
            <a:custGeom>
              <a:avLst/>
              <a:gdLst/>
              <a:ahLst/>
              <a:cxnLst/>
              <a:rect l="l" t="t" r="r" b="b"/>
              <a:pathLst>
                <a:path w="26018" h="988" extrusionOk="0">
                  <a:moveTo>
                    <a:pt x="494" y="0"/>
                  </a:moveTo>
                  <a:cubicBezTo>
                    <a:pt x="222" y="2"/>
                    <a:pt x="2" y="222"/>
                    <a:pt x="0" y="494"/>
                  </a:cubicBezTo>
                  <a:cubicBezTo>
                    <a:pt x="2" y="765"/>
                    <a:pt x="222" y="986"/>
                    <a:pt x="494" y="987"/>
                  </a:cubicBezTo>
                  <a:lnTo>
                    <a:pt x="25524" y="987"/>
                  </a:lnTo>
                  <a:cubicBezTo>
                    <a:pt x="25796" y="986"/>
                    <a:pt x="26016" y="765"/>
                    <a:pt x="26018" y="494"/>
                  </a:cubicBezTo>
                  <a:cubicBezTo>
                    <a:pt x="26016" y="222"/>
                    <a:pt x="25796" y="2"/>
                    <a:pt x="25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95;p44">
              <a:extLst>
                <a:ext uri="{FF2B5EF4-FFF2-40B4-BE49-F238E27FC236}">
                  <a16:creationId xmlns:a16="http://schemas.microsoft.com/office/drawing/2014/main" id="{1B515D79-5603-4104-9A54-65ADBC593CC1}"/>
                </a:ext>
              </a:extLst>
            </p:cNvPr>
            <p:cNvSpPr/>
            <p:nvPr/>
          </p:nvSpPr>
          <p:spPr>
            <a:xfrm>
              <a:off x="1851700" y="2982125"/>
              <a:ext cx="11325" cy="78225"/>
            </a:xfrm>
            <a:custGeom>
              <a:avLst/>
              <a:gdLst/>
              <a:ahLst/>
              <a:cxnLst/>
              <a:rect l="l" t="t" r="r" b="b"/>
              <a:pathLst>
                <a:path w="453" h="3129" extrusionOk="0">
                  <a:moveTo>
                    <a:pt x="0" y="1"/>
                  </a:moveTo>
                  <a:lnTo>
                    <a:pt x="0" y="3128"/>
                  </a:lnTo>
                  <a:lnTo>
                    <a:pt x="453" y="3128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96;p44">
              <a:extLst>
                <a:ext uri="{FF2B5EF4-FFF2-40B4-BE49-F238E27FC236}">
                  <a16:creationId xmlns:a16="http://schemas.microsoft.com/office/drawing/2014/main" id="{0199096F-C167-44B1-A594-55DC7922688A}"/>
                </a:ext>
              </a:extLst>
            </p:cNvPr>
            <p:cNvSpPr/>
            <p:nvPr/>
          </p:nvSpPr>
          <p:spPr>
            <a:xfrm>
              <a:off x="2147025" y="2982125"/>
              <a:ext cx="11375" cy="78225"/>
            </a:xfrm>
            <a:custGeom>
              <a:avLst/>
              <a:gdLst/>
              <a:ahLst/>
              <a:cxnLst/>
              <a:rect l="l" t="t" r="r" b="b"/>
              <a:pathLst>
                <a:path w="455" h="3129" extrusionOk="0">
                  <a:moveTo>
                    <a:pt x="1" y="1"/>
                  </a:moveTo>
                  <a:lnTo>
                    <a:pt x="1" y="3128"/>
                  </a:lnTo>
                  <a:lnTo>
                    <a:pt x="455" y="3128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E7D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97;p44">
              <a:extLst>
                <a:ext uri="{FF2B5EF4-FFF2-40B4-BE49-F238E27FC236}">
                  <a16:creationId xmlns:a16="http://schemas.microsoft.com/office/drawing/2014/main" id="{CF369081-3013-47E2-B974-ACEC5782E505}"/>
                </a:ext>
              </a:extLst>
            </p:cNvPr>
            <p:cNvSpPr/>
            <p:nvPr/>
          </p:nvSpPr>
          <p:spPr>
            <a:xfrm>
              <a:off x="1721475" y="2906150"/>
              <a:ext cx="570200" cy="98825"/>
            </a:xfrm>
            <a:custGeom>
              <a:avLst/>
              <a:gdLst/>
              <a:ahLst/>
              <a:cxnLst/>
              <a:rect l="l" t="t" r="r" b="b"/>
              <a:pathLst>
                <a:path w="22808" h="3953" extrusionOk="0">
                  <a:moveTo>
                    <a:pt x="1102" y="1"/>
                  </a:moveTo>
                  <a:cubicBezTo>
                    <a:pt x="1079" y="1"/>
                    <a:pt x="1058" y="1"/>
                    <a:pt x="1035" y="2"/>
                  </a:cubicBezTo>
                  <a:cubicBezTo>
                    <a:pt x="374" y="48"/>
                    <a:pt x="0" y="794"/>
                    <a:pt x="327" y="1371"/>
                  </a:cubicBezTo>
                  <a:cubicBezTo>
                    <a:pt x="780" y="2173"/>
                    <a:pt x="1779" y="3946"/>
                    <a:pt x="2256" y="3953"/>
                  </a:cubicBezTo>
                  <a:lnTo>
                    <a:pt x="20656" y="3953"/>
                  </a:lnTo>
                  <a:cubicBezTo>
                    <a:pt x="21236" y="3836"/>
                    <a:pt x="22098" y="2143"/>
                    <a:pt x="22523" y="1352"/>
                  </a:cubicBezTo>
                  <a:cubicBezTo>
                    <a:pt x="22808" y="820"/>
                    <a:pt x="22518" y="144"/>
                    <a:pt x="21927" y="20"/>
                  </a:cubicBezTo>
                  <a:cubicBezTo>
                    <a:pt x="21862" y="7"/>
                    <a:pt x="21794" y="1"/>
                    <a:pt x="21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98;p44">
              <a:extLst>
                <a:ext uri="{FF2B5EF4-FFF2-40B4-BE49-F238E27FC236}">
                  <a16:creationId xmlns:a16="http://schemas.microsoft.com/office/drawing/2014/main" id="{4EA6AFC9-C535-4363-9CF9-E35257667BFC}"/>
                </a:ext>
              </a:extLst>
            </p:cNvPr>
            <p:cNvSpPr/>
            <p:nvPr/>
          </p:nvSpPr>
          <p:spPr>
            <a:xfrm>
              <a:off x="1730400" y="2906000"/>
              <a:ext cx="553675" cy="90600"/>
            </a:xfrm>
            <a:custGeom>
              <a:avLst/>
              <a:gdLst/>
              <a:ahLst/>
              <a:cxnLst/>
              <a:rect l="l" t="t" r="r" b="b"/>
              <a:pathLst>
                <a:path w="22147" h="3624" extrusionOk="0">
                  <a:moveTo>
                    <a:pt x="1071" y="0"/>
                  </a:moveTo>
                  <a:cubicBezTo>
                    <a:pt x="1048" y="0"/>
                    <a:pt x="1027" y="2"/>
                    <a:pt x="1005" y="3"/>
                  </a:cubicBezTo>
                  <a:cubicBezTo>
                    <a:pt x="362" y="45"/>
                    <a:pt x="0" y="727"/>
                    <a:pt x="318" y="1257"/>
                  </a:cubicBezTo>
                  <a:cubicBezTo>
                    <a:pt x="757" y="1991"/>
                    <a:pt x="1726" y="3617"/>
                    <a:pt x="2190" y="3623"/>
                  </a:cubicBezTo>
                  <a:lnTo>
                    <a:pt x="20057" y="3623"/>
                  </a:lnTo>
                  <a:cubicBezTo>
                    <a:pt x="20621" y="3515"/>
                    <a:pt x="21457" y="1963"/>
                    <a:pt x="21868" y="1239"/>
                  </a:cubicBezTo>
                  <a:cubicBezTo>
                    <a:pt x="22146" y="752"/>
                    <a:pt x="21863" y="133"/>
                    <a:pt x="21291" y="20"/>
                  </a:cubicBezTo>
                  <a:cubicBezTo>
                    <a:pt x="21227" y="7"/>
                    <a:pt x="21161" y="0"/>
                    <a:pt x="21095" y="0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99;p44">
              <a:extLst>
                <a:ext uri="{FF2B5EF4-FFF2-40B4-BE49-F238E27FC236}">
                  <a16:creationId xmlns:a16="http://schemas.microsoft.com/office/drawing/2014/main" id="{EF25F490-FD28-44DF-9E4A-BD77846A6093}"/>
                </a:ext>
              </a:extLst>
            </p:cNvPr>
            <p:cNvSpPr/>
            <p:nvPr/>
          </p:nvSpPr>
          <p:spPr>
            <a:xfrm>
              <a:off x="1711725" y="3025400"/>
              <a:ext cx="598950" cy="45275"/>
            </a:xfrm>
            <a:custGeom>
              <a:avLst/>
              <a:gdLst/>
              <a:ahLst/>
              <a:cxnLst/>
              <a:rect l="l" t="t" r="r" b="b"/>
              <a:pathLst>
                <a:path w="23958" h="1811" extrusionOk="0">
                  <a:moveTo>
                    <a:pt x="905" y="1"/>
                  </a:moveTo>
                  <a:cubicBezTo>
                    <a:pt x="406" y="2"/>
                    <a:pt x="2" y="405"/>
                    <a:pt x="0" y="906"/>
                  </a:cubicBezTo>
                  <a:cubicBezTo>
                    <a:pt x="2" y="1404"/>
                    <a:pt x="406" y="1809"/>
                    <a:pt x="905" y="1810"/>
                  </a:cubicBezTo>
                  <a:lnTo>
                    <a:pt x="23053" y="1810"/>
                  </a:lnTo>
                  <a:cubicBezTo>
                    <a:pt x="23553" y="1809"/>
                    <a:pt x="23956" y="1404"/>
                    <a:pt x="23958" y="906"/>
                  </a:cubicBezTo>
                  <a:cubicBezTo>
                    <a:pt x="23956" y="405"/>
                    <a:pt x="23553" y="2"/>
                    <a:pt x="23053" y="1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00;p44">
              <a:extLst>
                <a:ext uri="{FF2B5EF4-FFF2-40B4-BE49-F238E27FC236}">
                  <a16:creationId xmlns:a16="http://schemas.microsoft.com/office/drawing/2014/main" id="{92244034-6DBD-4F0B-9388-5C9A2A4455DA}"/>
                </a:ext>
              </a:extLst>
            </p:cNvPr>
            <p:cNvSpPr/>
            <p:nvPr/>
          </p:nvSpPr>
          <p:spPr>
            <a:xfrm>
              <a:off x="1655950" y="2978275"/>
              <a:ext cx="106600" cy="104500"/>
            </a:xfrm>
            <a:custGeom>
              <a:avLst/>
              <a:gdLst/>
              <a:ahLst/>
              <a:cxnLst/>
              <a:rect l="l" t="t" r="r" b="b"/>
              <a:pathLst>
                <a:path w="4264" h="4180" extrusionOk="0">
                  <a:moveTo>
                    <a:pt x="214" y="1"/>
                  </a:moveTo>
                  <a:cubicBezTo>
                    <a:pt x="164" y="1"/>
                    <a:pt x="114" y="20"/>
                    <a:pt x="76" y="58"/>
                  </a:cubicBezTo>
                  <a:cubicBezTo>
                    <a:pt x="0" y="133"/>
                    <a:pt x="0" y="258"/>
                    <a:pt x="76" y="334"/>
                  </a:cubicBezTo>
                  <a:lnTo>
                    <a:pt x="3863" y="4122"/>
                  </a:lnTo>
                  <a:cubicBezTo>
                    <a:pt x="3899" y="4158"/>
                    <a:pt x="3949" y="4179"/>
                    <a:pt x="4001" y="4179"/>
                  </a:cubicBezTo>
                  <a:cubicBezTo>
                    <a:pt x="4176" y="4179"/>
                    <a:pt x="4263" y="3969"/>
                    <a:pt x="4140" y="3845"/>
                  </a:cubicBezTo>
                  <a:lnTo>
                    <a:pt x="352" y="58"/>
                  </a:lnTo>
                  <a:cubicBezTo>
                    <a:pt x="314" y="20"/>
                    <a:pt x="264" y="1"/>
                    <a:pt x="214" y="1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01;p44">
              <a:extLst>
                <a:ext uri="{FF2B5EF4-FFF2-40B4-BE49-F238E27FC236}">
                  <a16:creationId xmlns:a16="http://schemas.microsoft.com/office/drawing/2014/main" id="{519D352A-CFED-4630-AB0B-610CB439639B}"/>
                </a:ext>
              </a:extLst>
            </p:cNvPr>
            <p:cNvSpPr/>
            <p:nvPr/>
          </p:nvSpPr>
          <p:spPr>
            <a:xfrm>
              <a:off x="1698475" y="3022275"/>
              <a:ext cx="10050" cy="64600"/>
            </a:xfrm>
            <a:custGeom>
              <a:avLst/>
              <a:gdLst/>
              <a:ahLst/>
              <a:cxnLst/>
              <a:rect l="l" t="t" r="r" b="b"/>
              <a:pathLst>
                <a:path w="402" h="2584" extrusionOk="0">
                  <a:moveTo>
                    <a:pt x="201" y="1"/>
                  </a:moveTo>
                  <a:cubicBezTo>
                    <a:pt x="89" y="1"/>
                    <a:pt x="0" y="94"/>
                    <a:pt x="5" y="206"/>
                  </a:cubicBezTo>
                  <a:lnTo>
                    <a:pt x="5" y="2388"/>
                  </a:lnTo>
                  <a:cubicBezTo>
                    <a:pt x="5" y="2496"/>
                    <a:pt x="92" y="2584"/>
                    <a:pt x="201" y="2584"/>
                  </a:cubicBezTo>
                  <a:cubicBezTo>
                    <a:pt x="310" y="2584"/>
                    <a:pt x="397" y="2495"/>
                    <a:pt x="397" y="2388"/>
                  </a:cubicBezTo>
                  <a:lnTo>
                    <a:pt x="397" y="206"/>
                  </a:lnTo>
                  <a:cubicBezTo>
                    <a:pt x="402" y="94"/>
                    <a:pt x="313" y="1"/>
                    <a:pt x="201" y="1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02;p44">
              <a:extLst>
                <a:ext uri="{FF2B5EF4-FFF2-40B4-BE49-F238E27FC236}">
                  <a16:creationId xmlns:a16="http://schemas.microsoft.com/office/drawing/2014/main" id="{C8CC2366-B901-49A3-9DCE-0EEB613716AB}"/>
                </a:ext>
              </a:extLst>
            </p:cNvPr>
            <p:cNvSpPr/>
            <p:nvPr/>
          </p:nvSpPr>
          <p:spPr>
            <a:xfrm>
              <a:off x="1661050" y="2985475"/>
              <a:ext cx="35725" cy="94200"/>
            </a:xfrm>
            <a:custGeom>
              <a:avLst/>
              <a:gdLst/>
              <a:ahLst/>
              <a:cxnLst/>
              <a:rect l="l" t="t" r="r" b="b"/>
              <a:pathLst>
                <a:path w="1429" h="3768" extrusionOk="0">
                  <a:moveTo>
                    <a:pt x="217" y="1"/>
                  </a:moveTo>
                  <a:cubicBezTo>
                    <a:pt x="199" y="1"/>
                    <a:pt x="181" y="3"/>
                    <a:pt x="163" y="8"/>
                  </a:cubicBezTo>
                  <a:cubicBezTo>
                    <a:pt x="59" y="39"/>
                    <a:pt x="0" y="148"/>
                    <a:pt x="30" y="252"/>
                  </a:cubicBezTo>
                  <a:lnTo>
                    <a:pt x="1017" y="3626"/>
                  </a:lnTo>
                  <a:cubicBezTo>
                    <a:pt x="1042" y="3710"/>
                    <a:pt x="1117" y="3768"/>
                    <a:pt x="1204" y="3768"/>
                  </a:cubicBezTo>
                  <a:cubicBezTo>
                    <a:pt x="1334" y="3768"/>
                    <a:pt x="1428" y="3641"/>
                    <a:pt x="1392" y="3516"/>
                  </a:cubicBezTo>
                  <a:lnTo>
                    <a:pt x="405" y="141"/>
                  </a:lnTo>
                  <a:cubicBezTo>
                    <a:pt x="380" y="56"/>
                    <a:pt x="302" y="1"/>
                    <a:pt x="217" y="1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03;p44">
              <a:extLst>
                <a:ext uri="{FF2B5EF4-FFF2-40B4-BE49-F238E27FC236}">
                  <a16:creationId xmlns:a16="http://schemas.microsoft.com/office/drawing/2014/main" id="{B08A4826-709E-41CF-8D1E-534F7D629388}"/>
                </a:ext>
              </a:extLst>
            </p:cNvPr>
            <p:cNvSpPr/>
            <p:nvPr/>
          </p:nvSpPr>
          <p:spPr>
            <a:xfrm>
              <a:off x="2242750" y="2976925"/>
              <a:ext cx="106600" cy="104475"/>
            </a:xfrm>
            <a:custGeom>
              <a:avLst/>
              <a:gdLst/>
              <a:ahLst/>
              <a:cxnLst/>
              <a:rect l="l" t="t" r="r" b="b"/>
              <a:pathLst>
                <a:path w="4264" h="4179" extrusionOk="0">
                  <a:moveTo>
                    <a:pt x="4049" y="1"/>
                  </a:moveTo>
                  <a:cubicBezTo>
                    <a:pt x="3999" y="1"/>
                    <a:pt x="3949" y="19"/>
                    <a:pt x="3911" y="57"/>
                  </a:cubicBezTo>
                  <a:lnTo>
                    <a:pt x="124" y="3845"/>
                  </a:lnTo>
                  <a:cubicBezTo>
                    <a:pt x="0" y="3968"/>
                    <a:pt x="88" y="4179"/>
                    <a:pt x="262" y="4179"/>
                  </a:cubicBezTo>
                  <a:cubicBezTo>
                    <a:pt x="313" y="4179"/>
                    <a:pt x="364" y="4157"/>
                    <a:pt x="400" y="4121"/>
                  </a:cubicBezTo>
                  <a:lnTo>
                    <a:pt x="4188" y="334"/>
                  </a:lnTo>
                  <a:cubicBezTo>
                    <a:pt x="4263" y="258"/>
                    <a:pt x="4263" y="135"/>
                    <a:pt x="4188" y="57"/>
                  </a:cubicBezTo>
                  <a:cubicBezTo>
                    <a:pt x="4149" y="19"/>
                    <a:pt x="4099" y="1"/>
                    <a:pt x="4049" y="1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04;p44">
              <a:extLst>
                <a:ext uri="{FF2B5EF4-FFF2-40B4-BE49-F238E27FC236}">
                  <a16:creationId xmlns:a16="http://schemas.microsoft.com/office/drawing/2014/main" id="{0C5AB4A8-867A-45F2-B544-BC5AD0EEE28D}"/>
                </a:ext>
              </a:extLst>
            </p:cNvPr>
            <p:cNvSpPr/>
            <p:nvPr/>
          </p:nvSpPr>
          <p:spPr>
            <a:xfrm>
              <a:off x="2296875" y="3021375"/>
              <a:ext cx="9825" cy="64150"/>
            </a:xfrm>
            <a:custGeom>
              <a:avLst/>
              <a:gdLst/>
              <a:ahLst/>
              <a:cxnLst/>
              <a:rect l="l" t="t" r="r" b="b"/>
              <a:pathLst>
                <a:path w="393" h="2566" extrusionOk="0">
                  <a:moveTo>
                    <a:pt x="196" y="0"/>
                  </a:moveTo>
                  <a:cubicBezTo>
                    <a:pt x="91" y="0"/>
                    <a:pt x="6" y="83"/>
                    <a:pt x="1" y="188"/>
                  </a:cubicBezTo>
                  <a:lnTo>
                    <a:pt x="1" y="2370"/>
                  </a:lnTo>
                  <a:cubicBezTo>
                    <a:pt x="1" y="2478"/>
                    <a:pt x="88" y="2565"/>
                    <a:pt x="196" y="2565"/>
                  </a:cubicBezTo>
                  <a:cubicBezTo>
                    <a:pt x="305" y="2565"/>
                    <a:pt x="392" y="2477"/>
                    <a:pt x="392" y="2370"/>
                  </a:cubicBezTo>
                  <a:lnTo>
                    <a:pt x="392" y="188"/>
                  </a:lnTo>
                  <a:cubicBezTo>
                    <a:pt x="387" y="83"/>
                    <a:pt x="300" y="0"/>
                    <a:pt x="196" y="0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05;p44">
              <a:extLst>
                <a:ext uri="{FF2B5EF4-FFF2-40B4-BE49-F238E27FC236}">
                  <a16:creationId xmlns:a16="http://schemas.microsoft.com/office/drawing/2014/main" id="{0B52FAA5-2378-497E-A6B9-8442F4352388}"/>
                </a:ext>
              </a:extLst>
            </p:cNvPr>
            <p:cNvSpPr/>
            <p:nvPr/>
          </p:nvSpPr>
          <p:spPr>
            <a:xfrm>
              <a:off x="2308525" y="2984225"/>
              <a:ext cx="35675" cy="94100"/>
            </a:xfrm>
            <a:custGeom>
              <a:avLst/>
              <a:gdLst/>
              <a:ahLst/>
              <a:cxnLst/>
              <a:rect l="l" t="t" r="r" b="b"/>
              <a:pathLst>
                <a:path w="1427" h="3764" extrusionOk="0">
                  <a:moveTo>
                    <a:pt x="1210" y="1"/>
                  </a:moveTo>
                  <a:cubicBezTo>
                    <a:pt x="1127" y="1"/>
                    <a:pt x="1051" y="54"/>
                    <a:pt x="1024" y="137"/>
                  </a:cubicBezTo>
                  <a:lnTo>
                    <a:pt x="36" y="3513"/>
                  </a:lnTo>
                  <a:cubicBezTo>
                    <a:pt x="0" y="3638"/>
                    <a:pt x="94" y="3763"/>
                    <a:pt x="224" y="3763"/>
                  </a:cubicBezTo>
                  <a:cubicBezTo>
                    <a:pt x="311" y="3763"/>
                    <a:pt x="387" y="3706"/>
                    <a:pt x="412" y="3624"/>
                  </a:cubicBezTo>
                  <a:lnTo>
                    <a:pt x="1399" y="247"/>
                  </a:lnTo>
                  <a:cubicBezTo>
                    <a:pt x="1427" y="144"/>
                    <a:pt x="1367" y="38"/>
                    <a:pt x="1265" y="9"/>
                  </a:cubicBezTo>
                  <a:cubicBezTo>
                    <a:pt x="1247" y="3"/>
                    <a:pt x="1228" y="1"/>
                    <a:pt x="1210" y="1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06;p44">
              <a:extLst>
                <a:ext uri="{FF2B5EF4-FFF2-40B4-BE49-F238E27FC236}">
                  <a16:creationId xmlns:a16="http://schemas.microsoft.com/office/drawing/2014/main" id="{6F66FF48-D7C8-4A04-8523-3EFDCE015A0E}"/>
                </a:ext>
              </a:extLst>
            </p:cNvPr>
            <p:cNvSpPr/>
            <p:nvPr/>
          </p:nvSpPr>
          <p:spPr>
            <a:xfrm>
              <a:off x="1697100" y="3080325"/>
              <a:ext cx="40750" cy="63650"/>
            </a:xfrm>
            <a:custGeom>
              <a:avLst/>
              <a:gdLst/>
              <a:ahLst/>
              <a:cxnLst/>
              <a:rect l="l" t="t" r="r" b="b"/>
              <a:pathLst>
                <a:path w="1630" h="2546" extrusionOk="0">
                  <a:moveTo>
                    <a:pt x="1016" y="0"/>
                  </a:moveTo>
                  <a:cubicBezTo>
                    <a:pt x="966" y="0"/>
                    <a:pt x="922" y="31"/>
                    <a:pt x="904" y="77"/>
                  </a:cubicBezTo>
                  <a:lnTo>
                    <a:pt x="31" y="2383"/>
                  </a:lnTo>
                  <a:cubicBezTo>
                    <a:pt x="1" y="2462"/>
                    <a:pt x="59" y="2545"/>
                    <a:pt x="141" y="2545"/>
                  </a:cubicBezTo>
                  <a:cubicBezTo>
                    <a:pt x="184" y="2545"/>
                    <a:pt x="223" y="2522"/>
                    <a:pt x="244" y="2486"/>
                  </a:cubicBezTo>
                  <a:lnTo>
                    <a:pt x="1584" y="198"/>
                  </a:lnTo>
                  <a:cubicBezTo>
                    <a:pt x="1630" y="119"/>
                    <a:pt x="1576" y="20"/>
                    <a:pt x="1485" y="17"/>
                  </a:cubicBezTo>
                  <a:lnTo>
                    <a:pt x="1019" y="0"/>
                  </a:lnTo>
                  <a:cubicBezTo>
                    <a:pt x="1018" y="0"/>
                    <a:pt x="1017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07;p44">
              <a:extLst>
                <a:ext uri="{FF2B5EF4-FFF2-40B4-BE49-F238E27FC236}">
                  <a16:creationId xmlns:a16="http://schemas.microsoft.com/office/drawing/2014/main" id="{3DE314BA-74F8-483A-9006-6C4D6925B988}"/>
                </a:ext>
              </a:extLst>
            </p:cNvPr>
            <p:cNvSpPr/>
            <p:nvPr/>
          </p:nvSpPr>
          <p:spPr>
            <a:xfrm>
              <a:off x="2268450" y="3081625"/>
              <a:ext cx="40050" cy="65100"/>
            </a:xfrm>
            <a:custGeom>
              <a:avLst/>
              <a:gdLst/>
              <a:ahLst/>
              <a:cxnLst/>
              <a:rect l="l" t="t" r="r" b="b"/>
              <a:pathLst>
                <a:path w="1602" h="2604" extrusionOk="0">
                  <a:moveTo>
                    <a:pt x="603" y="1"/>
                  </a:moveTo>
                  <a:cubicBezTo>
                    <a:pt x="602" y="1"/>
                    <a:pt x="601" y="1"/>
                    <a:pt x="600" y="1"/>
                  </a:cubicBezTo>
                  <a:lnTo>
                    <a:pt x="142" y="17"/>
                  </a:lnTo>
                  <a:cubicBezTo>
                    <a:pt x="53" y="25"/>
                    <a:pt x="1" y="122"/>
                    <a:pt x="45" y="201"/>
                  </a:cubicBezTo>
                  <a:lnTo>
                    <a:pt x="1361" y="2543"/>
                  </a:lnTo>
                  <a:cubicBezTo>
                    <a:pt x="1381" y="2579"/>
                    <a:pt x="1421" y="2602"/>
                    <a:pt x="1463" y="2604"/>
                  </a:cubicBezTo>
                  <a:cubicBezTo>
                    <a:pt x="1546" y="2600"/>
                    <a:pt x="1602" y="2516"/>
                    <a:pt x="1572" y="2439"/>
                  </a:cubicBezTo>
                  <a:lnTo>
                    <a:pt x="715" y="80"/>
                  </a:lnTo>
                  <a:cubicBezTo>
                    <a:pt x="697" y="32"/>
                    <a:pt x="653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08;p44">
              <a:extLst>
                <a:ext uri="{FF2B5EF4-FFF2-40B4-BE49-F238E27FC236}">
                  <a16:creationId xmlns:a16="http://schemas.microsoft.com/office/drawing/2014/main" id="{2736F26A-A28A-4E4D-9576-D7ADFE0DDAE5}"/>
                </a:ext>
              </a:extLst>
            </p:cNvPr>
            <p:cNvSpPr/>
            <p:nvPr/>
          </p:nvSpPr>
          <p:spPr>
            <a:xfrm>
              <a:off x="1767825" y="3076900"/>
              <a:ext cx="36875" cy="57575"/>
            </a:xfrm>
            <a:custGeom>
              <a:avLst/>
              <a:gdLst/>
              <a:ahLst/>
              <a:cxnLst/>
              <a:rect l="l" t="t" r="r" b="b"/>
              <a:pathLst>
                <a:path w="1475" h="2303" extrusionOk="0">
                  <a:moveTo>
                    <a:pt x="919" y="0"/>
                  </a:moveTo>
                  <a:cubicBezTo>
                    <a:pt x="873" y="0"/>
                    <a:pt x="834" y="28"/>
                    <a:pt x="818" y="70"/>
                  </a:cubicBezTo>
                  <a:lnTo>
                    <a:pt x="27" y="2156"/>
                  </a:lnTo>
                  <a:cubicBezTo>
                    <a:pt x="0" y="2227"/>
                    <a:pt x="53" y="2302"/>
                    <a:pt x="129" y="2302"/>
                  </a:cubicBezTo>
                  <a:cubicBezTo>
                    <a:pt x="166" y="2302"/>
                    <a:pt x="203" y="2283"/>
                    <a:pt x="221" y="2250"/>
                  </a:cubicBezTo>
                  <a:lnTo>
                    <a:pt x="1433" y="178"/>
                  </a:lnTo>
                  <a:cubicBezTo>
                    <a:pt x="1475" y="107"/>
                    <a:pt x="1425" y="19"/>
                    <a:pt x="1345" y="15"/>
                  </a:cubicBezTo>
                  <a:lnTo>
                    <a:pt x="923" y="1"/>
                  </a:lnTo>
                  <a:cubicBezTo>
                    <a:pt x="922" y="0"/>
                    <a:pt x="921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09;p44">
              <a:extLst>
                <a:ext uri="{FF2B5EF4-FFF2-40B4-BE49-F238E27FC236}">
                  <a16:creationId xmlns:a16="http://schemas.microsoft.com/office/drawing/2014/main" id="{AE305D7C-249E-409B-8E40-8E192D8C611E}"/>
                </a:ext>
              </a:extLst>
            </p:cNvPr>
            <p:cNvSpPr/>
            <p:nvPr/>
          </p:nvSpPr>
          <p:spPr>
            <a:xfrm>
              <a:off x="2198525" y="3082375"/>
              <a:ext cx="36875" cy="57575"/>
            </a:xfrm>
            <a:custGeom>
              <a:avLst/>
              <a:gdLst/>
              <a:ahLst/>
              <a:cxnLst/>
              <a:rect l="l" t="t" r="r" b="b"/>
              <a:pathLst>
                <a:path w="1475" h="2303" extrusionOk="0">
                  <a:moveTo>
                    <a:pt x="556" y="0"/>
                  </a:moveTo>
                  <a:cubicBezTo>
                    <a:pt x="554" y="0"/>
                    <a:pt x="553" y="0"/>
                    <a:pt x="552" y="0"/>
                  </a:cubicBezTo>
                  <a:lnTo>
                    <a:pt x="131" y="15"/>
                  </a:lnTo>
                  <a:cubicBezTo>
                    <a:pt x="50" y="18"/>
                    <a:pt x="1" y="107"/>
                    <a:pt x="42" y="178"/>
                  </a:cubicBezTo>
                  <a:lnTo>
                    <a:pt x="1254" y="2250"/>
                  </a:lnTo>
                  <a:cubicBezTo>
                    <a:pt x="1272" y="2282"/>
                    <a:pt x="1309" y="2302"/>
                    <a:pt x="1346" y="2302"/>
                  </a:cubicBezTo>
                  <a:cubicBezTo>
                    <a:pt x="1422" y="2302"/>
                    <a:pt x="1475" y="2226"/>
                    <a:pt x="1448" y="2157"/>
                  </a:cubicBezTo>
                  <a:lnTo>
                    <a:pt x="657" y="71"/>
                  </a:lnTo>
                  <a:cubicBezTo>
                    <a:pt x="641" y="28"/>
                    <a:pt x="602" y="0"/>
                    <a:pt x="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10;p44">
              <a:extLst>
                <a:ext uri="{FF2B5EF4-FFF2-40B4-BE49-F238E27FC236}">
                  <a16:creationId xmlns:a16="http://schemas.microsoft.com/office/drawing/2014/main" id="{87C0285A-0211-4281-A6FF-C83A554B833C}"/>
                </a:ext>
              </a:extLst>
            </p:cNvPr>
            <p:cNvSpPr/>
            <p:nvPr/>
          </p:nvSpPr>
          <p:spPr>
            <a:xfrm>
              <a:off x="1748725" y="2904950"/>
              <a:ext cx="228900" cy="52150"/>
            </a:xfrm>
            <a:custGeom>
              <a:avLst/>
              <a:gdLst/>
              <a:ahLst/>
              <a:cxnLst/>
              <a:rect l="l" t="t" r="r" b="b"/>
              <a:pathLst>
                <a:path w="9156" h="2086" extrusionOk="0">
                  <a:moveTo>
                    <a:pt x="9115" y="1"/>
                  </a:moveTo>
                  <a:cubicBezTo>
                    <a:pt x="9093" y="1"/>
                    <a:pt x="9075" y="17"/>
                    <a:pt x="9072" y="39"/>
                  </a:cubicBezTo>
                  <a:cubicBezTo>
                    <a:pt x="8953" y="1396"/>
                    <a:pt x="7564" y="2000"/>
                    <a:pt x="6228" y="2000"/>
                  </a:cubicBezTo>
                  <a:lnTo>
                    <a:pt x="6196" y="2000"/>
                  </a:lnTo>
                  <a:cubicBezTo>
                    <a:pt x="5147" y="1992"/>
                    <a:pt x="3767" y="1982"/>
                    <a:pt x="2390" y="1980"/>
                  </a:cubicBezTo>
                  <a:cubicBezTo>
                    <a:pt x="2151" y="1980"/>
                    <a:pt x="1907" y="1979"/>
                    <a:pt x="1662" y="1979"/>
                  </a:cubicBezTo>
                  <a:cubicBezTo>
                    <a:pt x="1358" y="1979"/>
                    <a:pt x="1051" y="1980"/>
                    <a:pt x="745" y="1984"/>
                  </a:cubicBezTo>
                  <a:cubicBezTo>
                    <a:pt x="705" y="1984"/>
                    <a:pt x="649" y="1979"/>
                    <a:pt x="582" y="1974"/>
                  </a:cubicBezTo>
                  <a:cubicBezTo>
                    <a:pt x="493" y="1966"/>
                    <a:pt x="395" y="1958"/>
                    <a:pt x="304" y="1958"/>
                  </a:cubicBezTo>
                  <a:cubicBezTo>
                    <a:pt x="194" y="1958"/>
                    <a:pt x="93" y="1970"/>
                    <a:pt x="34" y="2010"/>
                  </a:cubicBezTo>
                  <a:cubicBezTo>
                    <a:pt x="1" y="2033"/>
                    <a:pt x="16" y="2086"/>
                    <a:pt x="57" y="2086"/>
                  </a:cubicBezTo>
                  <a:cubicBezTo>
                    <a:pt x="65" y="2086"/>
                    <a:pt x="73" y="2084"/>
                    <a:pt x="80" y="2079"/>
                  </a:cubicBezTo>
                  <a:cubicBezTo>
                    <a:pt x="123" y="2050"/>
                    <a:pt x="209" y="2042"/>
                    <a:pt x="305" y="2042"/>
                  </a:cubicBezTo>
                  <a:cubicBezTo>
                    <a:pt x="396" y="2042"/>
                    <a:pt x="496" y="2050"/>
                    <a:pt x="575" y="2056"/>
                  </a:cubicBezTo>
                  <a:cubicBezTo>
                    <a:pt x="644" y="2061"/>
                    <a:pt x="703" y="2066"/>
                    <a:pt x="745" y="2066"/>
                  </a:cubicBezTo>
                  <a:cubicBezTo>
                    <a:pt x="1023" y="2063"/>
                    <a:pt x="1300" y="2062"/>
                    <a:pt x="1575" y="2062"/>
                  </a:cubicBezTo>
                  <a:cubicBezTo>
                    <a:pt x="1850" y="2062"/>
                    <a:pt x="2123" y="2063"/>
                    <a:pt x="2390" y="2063"/>
                  </a:cubicBezTo>
                  <a:cubicBezTo>
                    <a:pt x="3767" y="2066"/>
                    <a:pt x="5146" y="2074"/>
                    <a:pt x="6196" y="2082"/>
                  </a:cubicBezTo>
                  <a:lnTo>
                    <a:pt x="6228" y="2082"/>
                  </a:lnTo>
                  <a:cubicBezTo>
                    <a:pt x="7601" y="2082"/>
                    <a:pt x="9029" y="1456"/>
                    <a:pt x="9154" y="45"/>
                  </a:cubicBezTo>
                  <a:cubicBezTo>
                    <a:pt x="9156" y="22"/>
                    <a:pt x="9139" y="3"/>
                    <a:pt x="9118" y="1"/>
                  </a:cubicBezTo>
                  <a:cubicBezTo>
                    <a:pt x="9117" y="1"/>
                    <a:pt x="9116" y="1"/>
                    <a:pt x="9115" y="1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11;p44">
              <a:extLst>
                <a:ext uri="{FF2B5EF4-FFF2-40B4-BE49-F238E27FC236}">
                  <a16:creationId xmlns:a16="http://schemas.microsoft.com/office/drawing/2014/main" id="{874354AE-9422-49E6-8747-08045992C4AE}"/>
                </a:ext>
              </a:extLst>
            </p:cNvPr>
            <p:cNvSpPr/>
            <p:nvPr/>
          </p:nvSpPr>
          <p:spPr>
            <a:xfrm>
              <a:off x="1733600" y="2904250"/>
              <a:ext cx="220050" cy="35700"/>
            </a:xfrm>
            <a:custGeom>
              <a:avLst/>
              <a:gdLst/>
              <a:ahLst/>
              <a:cxnLst/>
              <a:rect l="l" t="t" r="r" b="b"/>
              <a:pathLst>
                <a:path w="8802" h="1428" extrusionOk="0">
                  <a:moveTo>
                    <a:pt x="8758" y="1"/>
                  </a:moveTo>
                  <a:cubicBezTo>
                    <a:pt x="8737" y="1"/>
                    <a:pt x="8720" y="16"/>
                    <a:pt x="8717" y="37"/>
                  </a:cubicBezTo>
                  <a:cubicBezTo>
                    <a:pt x="8604" y="941"/>
                    <a:pt x="7269" y="1344"/>
                    <a:pt x="5988" y="1344"/>
                  </a:cubicBezTo>
                  <a:lnTo>
                    <a:pt x="5955" y="1344"/>
                  </a:lnTo>
                  <a:cubicBezTo>
                    <a:pt x="4481" y="1335"/>
                    <a:pt x="3352" y="1330"/>
                    <a:pt x="2299" y="1330"/>
                  </a:cubicBezTo>
                  <a:cubicBezTo>
                    <a:pt x="2084" y="1330"/>
                    <a:pt x="1867" y="1329"/>
                    <a:pt x="1648" y="1329"/>
                  </a:cubicBezTo>
                  <a:cubicBezTo>
                    <a:pt x="1339" y="1329"/>
                    <a:pt x="1027" y="1330"/>
                    <a:pt x="718" y="1332"/>
                  </a:cubicBezTo>
                  <a:cubicBezTo>
                    <a:pt x="680" y="1330"/>
                    <a:pt x="626" y="1329"/>
                    <a:pt x="561" y="1326"/>
                  </a:cubicBezTo>
                  <a:cubicBezTo>
                    <a:pt x="478" y="1320"/>
                    <a:pt x="385" y="1315"/>
                    <a:pt x="298" y="1315"/>
                  </a:cubicBezTo>
                  <a:cubicBezTo>
                    <a:pt x="193" y="1315"/>
                    <a:pt x="98" y="1323"/>
                    <a:pt x="42" y="1350"/>
                  </a:cubicBezTo>
                  <a:cubicBezTo>
                    <a:pt x="0" y="1368"/>
                    <a:pt x="14" y="1428"/>
                    <a:pt x="58" y="1428"/>
                  </a:cubicBezTo>
                  <a:cubicBezTo>
                    <a:pt x="65" y="1428"/>
                    <a:pt x="69" y="1426"/>
                    <a:pt x="76" y="1424"/>
                  </a:cubicBezTo>
                  <a:cubicBezTo>
                    <a:pt x="119" y="1404"/>
                    <a:pt x="203" y="1398"/>
                    <a:pt x="297" y="1398"/>
                  </a:cubicBezTo>
                  <a:cubicBezTo>
                    <a:pt x="385" y="1398"/>
                    <a:pt x="480" y="1403"/>
                    <a:pt x="557" y="1408"/>
                  </a:cubicBezTo>
                  <a:cubicBezTo>
                    <a:pt x="622" y="1411"/>
                    <a:pt x="678" y="1414"/>
                    <a:pt x="718" y="1414"/>
                  </a:cubicBezTo>
                  <a:cubicBezTo>
                    <a:pt x="1244" y="1411"/>
                    <a:pt x="1781" y="1411"/>
                    <a:pt x="2299" y="1411"/>
                  </a:cubicBezTo>
                  <a:cubicBezTo>
                    <a:pt x="3352" y="1413"/>
                    <a:pt x="4479" y="1418"/>
                    <a:pt x="5955" y="1426"/>
                  </a:cubicBezTo>
                  <a:cubicBezTo>
                    <a:pt x="5970" y="1426"/>
                    <a:pt x="5984" y="1426"/>
                    <a:pt x="5999" y="1426"/>
                  </a:cubicBezTo>
                  <a:cubicBezTo>
                    <a:pt x="6667" y="1426"/>
                    <a:pt x="7298" y="1316"/>
                    <a:pt x="7784" y="1122"/>
                  </a:cubicBezTo>
                  <a:cubicBezTo>
                    <a:pt x="8390" y="878"/>
                    <a:pt x="8740" y="508"/>
                    <a:pt x="8798" y="47"/>
                  </a:cubicBezTo>
                  <a:cubicBezTo>
                    <a:pt x="8801" y="24"/>
                    <a:pt x="8786" y="4"/>
                    <a:pt x="8763" y="1"/>
                  </a:cubicBezTo>
                  <a:cubicBezTo>
                    <a:pt x="8761" y="1"/>
                    <a:pt x="8760" y="1"/>
                    <a:pt x="8758" y="1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12;p44">
              <a:extLst>
                <a:ext uri="{FF2B5EF4-FFF2-40B4-BE49-F238E27FC236}">
                  <a16:creationId xmlns:a16="http://schemas.microsoft.com/office/drawing/2014/main" id="{DA4AC6D8-D09D-416E-BA47-62CD80D447D1}"/>
                </a:ext>
              </a:extLst>
            </p:cNvPr>
            <p:cNvSpPr/>
            <p:nvPr/>
          </p:nvSpPr>
          <p:spPr>
            <a:xfrm>
              <a:off x="1956250" y="2948725"/>
              <a:ext cx="211525" cy="48200"/>
            </a:xfrm>
            <a:custGeom>
              <a:avLst/>
              <a:gdLst/>
              <a:ahLst/>
              <a:cxnLst/>
              <a:rect l="l" t="t" r="r" b="b"/>
              <a:pathLst>
                <a:path w="8461" h="1928" extrusionOk="0">
                  <a:moveTo>
                    <a:pt x="1444" y="0"/>
                  </a:moveTo>
                  <a:cubicBezTo>
                    <a:pt x="992" y="0"/>
                    <a:pt x="474" y="178"/>
                    <a:pt x="259" y="603"/>
                  </a:cubicBezTo>
                  <a:cubicBezTo>
                    <a:pt x="88" y="939"/>
                    <a:pt x="1" y="1598"/>
                    <a:pt x="289" y="1913"/>
                  </a:cubicBezTo>
                  <a:cubicBezTo>
                    <a:pt x="297" y="1922"/>
                    <a:pt x="308" y="1926"/>
                    <a:pt x="318" y="1926"/>
                  </a:cubicBezTo>
                  <a:cubicBezTo>
                    <a:pt x="348" y="1926"/>
                    <a:pt x="375" y="1888"/>
                    <a:pt x="349" y="1857"/>
                  </a:cubicBezTo>
                  <a:cubicBezTo>
                    <a:pt x="96" y="1582"/>
                    <a:pt x="167" y="962"/>
                    <a:pt x="331" y="639"/>
                  </a:cubicBezTo>
                  <a:cubicBezTo>
                    <a:pt x="532" y="247"/>
                    <a:pt x="1017" y="83"/>
                    <a:pt x="1442" y="83"/>
                  </a:cubicBezTo>
                  <a:cubicBezTo>
                    <a:pt x="1498" y="83"/>
                    <a:pt x="1553" y="86"/>
                    <a:pt x="1606" y="91"/>
                  </a:cubicBezTo>
                  <a:cubicBezTo>
                    <a:pt x="2148" y="149"/>
                    <a:pt x="2804" y="468"/>
                    <a:pt x="3237" y="679"/>
                  </a:cubicBezTo>
                  <a:cubicBezTo>
                    <a:pt x="3706" y="908"/>
                    <a:pt x="4220" y="1027"/>
                    <a:pt x="4722" y="1027"/>
                  </a:cubicBezTo>
                  <a:cubicBezTo>
                    <a:pt x="4886" y="1027"/>
                    <a:pt x="5048" y="1015"/>
                    <a:pt x="5206" y="990"/>
                  </a:cubicBezTo>
                  <a:cubicBezTo>
                    <a:pt x="5435" y="953"/>
                    <a:pt x="5677" y="881"/>
                    <a:pt x="5935" y="802"/>
                  </a:cubicBezTo>
                  <a:cubicBezTo>
                    <a:pt x="6317" y="687"/>
                    <a:pt x="6707" y="570"/>
                    <a:pt x="7069" y="570"/>
                  </a:cubicBezTo>
                  <a:cubicBezTo>
                    <a:pt x="7362" y="570"/>
                    <a:pt x="7637" y="647"/>
                    <a:pt x="7875" y="864"/>
                  </a:cubicBezTo>
                  <a:cubicBezTo>
                    <a:pt x="8112" y="1080"/>
                    <a:pt x="8365" y="1569"/>
                    <a:pt x="8239" y="1870"/>
                  </a:cubicBezTo>
                  <a:cubicBezTo>
                    <a:pt x="8231" y="1891"/>
                    <a:pt x="8240" y="1914"/>
                    <a:pt x="8260" y="1924"/>
                  </a:cubicBezTo>
                  <a:cubicBezTo>
                    <a:pt x="8265" y="1926"/>
                    <a:pt x="8272" y="1927"/>
                    <a:pt x="8277" y="1927"/>
                  </a:cubicBezTo>
                  <a:cubicBezTo>
                    <a:pt x="8293" y="1927"/>
                    <a:pt x="8308" y="1916"/>
                    <a:pt x="8314" y="1901"/>
                  </a:cubicBezTo>
                  <a:cubicBezTo>
                    <a:pt x="8461" y="1552"/>
                    <a:pt x="8180" y="1031"/>
                    <a:pt x="7931" y="804"/>
                  </a:cubicBezTo>
                  <a:cubicBezTo>
                    <a:pt x="7676" y="570"/>
                    <a:pt x="7380" y="489"/>
                    <a:pt x="7070" y="489"/>
                  </a:cubicBezTo>
                  <a:cubicBezTo>
                    <a:pt x="6689" y="489"/>
                    <a:pt x="6286" y="611"/>
                    <a:pt x="5911" y="725"/>
                  </a:cubicBezTo>
                  <a:cubicBezTo>
                    <a:pt x="5657" y="802"/>
                    <a:pt x="5417" y="874"/>
                    <a:pt x="5193" y="909"/>
                  </a:cubicBezTo>
                  <a:cubicBezTo>
                    <a:pt x="5039" y="933"/>
                    <a:pt x="4883" y="945"/>
                    <a:pt x="4725" y="945"/>
                  </a:cubicBezTo>
                  <a:cubicBezTo>
                    <a:pt x="4234" y="945"/>
                    <a:pt x="3732" y="829"/>
                    <a:pt x="3273" y="606"/>
                  </a:cubicBezTo>
                  <a:cubicBezTo>
                    <a:pt x="2834" y="392"/>
                    <a:pt x="2171" y="68"/>
                    <a:pt x="1616" y="9"/>
                  </a:cubicBezTo>
                  <a:cubicBezTo>
                    <a:pt x="1561" y="3"/>
                    <a:pt x="1503" y="0"/>
                    <a:pt x="1444" y="0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13;p44">
              <a:extLst>
                <a:ext uri="{FF2B5EF4-FFF2-40B4-BE49-F238E27FC236}">
                  <a16:creationId xmlns:a16="http://schemas.microsoft.com/office/drawing/2014/main" id="{A356A3B1-4632-4803-8182-8F61B6A1E3D4}"/>
                </a:ext>
              </a:extLst>
            </p:cNvPr>
            <p:cNvSpPr/>
            <p:nvPr/>
          </p:nvSpPr>
          <p:spPr>
            <a:xfrm>
              <a:off x="1986000" y="2974775"/>
              <a:ext cx="120700" cy="22150"/>
            </a:xfrm>
            <a:custGeom>
              <a:avLst/>
              <a:gdLst/>
              <a:ahLst/>
              <a:cxnLst/>
              <a:rect l="l" t="t" r="r" b="b"/>
              <a:pathLst>
                <a:path w="4828" h="886" extrusionOk="0">
                  <a:moveTo>
                    <a:pt x="506" y="0"/>
                  </a:moveTo>
                  <a:cubicBezTo>
                    <a:pt x="233" y="0"/>
                    <a:pt x="89" y="176"/>
                    <a:pt x="46" y="337"/>
                  </a:cubicBezTo>
                  <a:cubicBezTo>
                    <a:pt x="0" y="515"/>
                    <a:pt x="58" y="750"/>
                    <a:pt x="293" y="854"/>
                  </a:cubicBezTo>
                  <a:cubicBezTo>
                    <a:pt x="300" y="857"/>
                    <a:pt x="306" y="859"/>
                    <a:pt x="313" y="859"/>
                  </a:cubicBezTo>
                  <a:cubicBezTo>
                    <a:pt x="353" y="859"/>
                    <a:pt x="373" y="796"/>
                    <a:pt x="326" y="778"/>
                  </a:cubicBezTo>
                  <a:cubicBezTo>
                    <a:pt x="135" y="696"/>
                    <a:pt x="89" y="500"/>
                    <a:pt x="125" y="357"/>
                  </a:cubicBezTo>
                  <a:cubicBezTo>
                    <a:pt x="160" y="226"/>
                    <a:pt x="280" y="83"/>
                    <a:pt x="507" y="83"/>
                  </a:cubicBezTo>
                  <a:cubicBezTo>
                    <a:pt x="525" y="83"/>
                    <a:pt x="545" y="84"/>
                    <a:pt x="565" y="86"/>
                  </a:cubicBezTo>
                  <a:cubicBezTo>
                    <a:pt x="752" y="105"/>
                    <a:pt x="943" y="204"/>
                    <a:pt x="1127" y="300"/>
                  </a:cubicBezTo>
                  <a:cubicBezTo>
                    <a:pt x="1265" y="370"/>
                    <a:pt x="1410" y="444"/>
                    <a:pt x="1553" y="486"/>
                  </a:cubicBezTo>
                  <a:cubicBezTo>
                    <a:pt x="1805" y="560"/>
                    <a:pt x="2086" y="599"/>
                    <a:pt x="2416" y="612"/>
                  </a:cubicBezTo>
                  <a:cubicBezTo>
                    <a:pt x="2421" y="612"/>
                    <a:pt x="2427" y="612"/>
                    <a:pt x="2433" y="612"/>
                  </a:cubicBezTo>
                  <a:cubicBezTo>
                    <a:pt x="2570" y="612"/>
                    <a:pt x="2783" y="576"/>
                    <a:pt x="3026" y="533"/>
                  </a:cubicBezTo>
                  <a:cubicBezTo>
                    <a:pt x="3332" y="478"/>
                    <a:pt x="3704" y="412"/>
                    <a:pt x="4023" y="412"/>
                  </a:cubicBezTo>
                  <a:cubicBezTo>
                    <a:pt x="4255" y="412"/>
                    <a:pt x="4459" y="447"/>
                    <a:pt x="4589" y="546"/>
                  </a:cubicBezTo>
                  <a:cubicBezTo>
                    <a:pt x="4681" y="617"/>
                    <a:pt x="4730" y="716"/>
                    <a:pt x="4742" y="848"/>
                  </a:cubicBezTo>
                  <a:cubicBezTo>
                    <a:pt x="4744" y="869"/>
                    <a:pt x="4762" y="885"/>
                    <a:pt x="4783" y="885"/>
                  </a:cubicBezTo>
                  <a:lnTo>
                    <a:pt x="4788" y="884"/>
                  </a:lnTo>
                  <a:cubicBezTo>
                    <a:pt x="4809" y="882"/>
                    <a:pt x="4828" y="862"/>
                    <a:pt x="4826" y="841"/>
                  </a:cubicBezTo>
                  <a:cubicBezTo>
                    <a:pt x="4813" y="688"/>
                    <a:pt x="4750" y="566"/>
                    <a:pt x="4640" y="482"/>
                  </a:cubicBezTo>
                  <a:cubicBezTo>
                    <a:pt x="4492" y="368"/>
                    <a:pt x="4272" y="329"/>
                    <a:pt x="4022" y="329"/>
                  </a:cubicBezTo>
                  <a:cubicBezTo>
                    <a:pt x="3702" y="329"/>
                    <a:pt x="3335" y="394"/>
                    <a:pt x="3013" y="451"/>
                  </a:cubicBezTo>
                  <a:cubicBezTo>
                    <a:pt x="2777" y="493"/>
                    <a:pt x="2572" y="530"/>
                    <a:pt x="2442" y="530"/>
                  </a:cubicBezTo>
                  <a:cubicBezTo>
                    <a:pt x="2434" y="530"/>
                    <a:pt x="2426" y="530"/>
                    <a:pt x="2419" y="530"/>
                  </a:cubicBezTo>
                  <a:cubicBezTo>
                    <a:pt x="2096" y="518"/>
                    <a:pt x="1822" y="477"/>
                    <a:pt x="1576" y="407"/>
                  </a:cubicBezTo>
                  <a:cubicBezTo>
                    <a:pt x="1440" y="367"/>
                    <a:pt x="1300" y="295"/>
                    <a:pt x="1165" y="226"/>
                  </a:cubicBezTo>
                  <a:cubicBezTo>
                    <a:pt x="974" y="127"/>
                    <a:pt x="777" y="25"/>
                    <a:pt x="573" y="3"/>
                  </a:cubicBezTo>
                  <a:cubicBezTo>
                    <a:pt x="550" y="1"/>
                    <a:pt x="527" y="0"/>
                    <a:pt x="506" y="0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14;p44">
              <a:extLst>
                <a:ext uri="{FF2B5EF4-FFF2-40B4-BE49-F238E27FC236}">
                  <a16:creationId xmlns:a16="http://schemas.microsoft.com/office/drawing/2014/main" id="{91E5BAA9-E422-430A-A49F-CFE6D7AA3BEB}"/>
                </a:ext>
              </a:extLst>
            </p:cNvPr>
            <p:cNvSpPr/>
            <p:nvPr/>
          </p:nvSpPr>
          <p:spPr>
            <a:xfrm>
              <a:off x="2047350" y="2904950"/>
              <a:ext cx="172275" cy="55700"/>
            </a:xfrm>
            <a:custGeom>
              <a:avLst/>
              <a:gdLst/>
              <a:ahLst/>
              <a:cxnLst/>
              <a:rect l="l" t="t" r="r" b="b"/>
              <a:pathLst>
                <a:path w="6891" h="2228" extrusionOk="0">
                  <a:moveTo>
                    <a:pt x="2110" y="1"/>
                  </a:moveTo>
                  <a:cubicBezTo>
                    <a:pt x="2083" y="1"/>
                    <a:pt x="2056" y="28"/>
                    <a:pt x="2072" y="60"/>
                  </a:cubicBezTo>
                  <a:cubicBezTo>
                    <a:pt x="2099" y="116"/>
                    <a:pt x="2100" y="162"/>
                    <a:pt x="2077" y="203"/>
                  </a:cubicBezTo>
                  <a:cubicBezTo>
                    <a:pt x="1987" y="361"/>
                    <a:pt x="1569" y="394"/>
                    <a:pt x="1391" y="409"/>
                  </a:cubicBezTo>
                  <a:lnTo>
                    <a:pt x="1334" y="414"/>
                  </a:lnTo>
                  <a:lnTo>
                    <a:pt x="1274" y="421"/>
                  </a:lnTo>
                  <a:cubicBezTo>
                    <a:pt x="850" y="460"/>
                    <a:pt x="138" y="529"/>
                    <a:pt x="40" y="1084"/>
                  </a:cubicBezTo>
                  <a:cubicBezTo>
                    <a:pt x="1" y="1311"/>
                    <a:pt x="65" y="1531"/>
                    <a:pt x="221" y="1722"/>
                  </a:cubicBezTo>
                  <a:cubicBezTo>
                    <a:pt x="488" y="2045"/>
                    <a:pt x="970" y="2221"/>
                    <a:pt x="1307" y="2227"/>
                  </a:cubicBezTo>
                  <a:lnTo>
                    <a:pt x="1353" y="2227"/>
                  </a:lnTo>
                  <a:cubicBezTo>
                    <a:pt x="2000" y="2227"/>
                    <a:pt x="2555" y="1954"/>
                    <a:pt x="3091" y="1692"/>
                  </a:cubicBezTo>
                  <a:cubicBezTo>
                    <a:pt x="3290" y="1594"/>
                    <a:pt x="3497" y="1493"/>
                    <a:pt x="3706" y="1406"/>
                  </a:cubicBezTo>
                  <a:cubicBezTo>
                    <a:pt x="4026" y="1273"/>
                    <a:pt x="4304" y="1186"/>
                    <a:pt x="4590" y="1186"/>
                  </a:cubicBezTo>
                  <a:cubicBezTo>
                    <a:pt x="4717" y="1186"/>
                    <a:pt x="4845" y="1203"/>
                    <a:pt x="4978" y="1240"/>
                  </a:cubicBezTo>
                  <a:cubicBezTo>
                    <a:pt x="5049" y="1260"/>
                    <a:pt x="5116" y="1283"/>
                    <a:pt x="5185" y="1302"/>
                  </a:cubicBezTo>
                  <a:cubicBezTo>
                    <a:pt x="5379" y="1363"/>
                    <a:pt x="5567" y="1423"/>
                    <a:pt x="5761" y="1423"/>
                  </a:cubicBezTo>
                  <a:cubicBezTo>
                    <a:pt x="5912" y="1423"/>
                    <a:pt x="6067" y="1386"/>
                    <a:pt x="6230" y="1286"/>
                  </a:cubicBezTo>
                  <a:cubicBezTo>
                    <a:pt x="6505" y="1117"/>
                    <a:pt x="6702" y="927"/>
                    <a:pt x="6780" y="554"/>
                  </a:cubicBezTo>
                  <a:cubicBezTo>
                    <a:pt x="6785" y="534"/>
                    <a:pt x="6790" y="511"/>
                    <a:pt x="6796" y="485"/>
                  </a:cubicBezTo>
                  <a:cubicBezTo>
                    <a:pt x="6836" y="315"/>
                    <a:pt x="6890" y="82"/>
                    <a:pt x="6768" y="9"/>
                  </a:cubicBezTo>
                  <a:cubicBezTo>
                    <a:pt x="6762" y="6"/>
                    <a:pt x="6755" y="5"/>
                    <a:pt x="6750" y="5"/>
                  </a:cubicBezTo>
                  <a:cubicBezTo>
                    <a:pt x="6714" y="5"/>
                    <a:pt x="6693" y="55"/>
                    <a:pt x="6727" y="80"/>
                  </a:cubicBezTo>
                  <a:cubicBezTo>
                    <a:pt x="6798" y="121"/>
                    <a:pt x="6745" y="347"/>
                    <a:pt x="6717" y="467"/>
                  </a:cubicBezTo>
                  <a:cubicBezTo>
                    <a:pt x="6711" y="493"/>
                    <a:pt x="6706" y="516"/>
                    <a:pt x="6701" y="537"/>
                  </a:cubicBezTo>
                  <a:cubicBezTo>
                    <a:pt x="6638" y="840"/>
                    <a:pt x="6498" y="1024"/>
                    <a:pt x="6187" y="1215"/>
                  </a:cubicBezTo>
                  <a:cubicBezTo>
                    <a:pt x="6039" y="1307"/>
                    <a:pt x="5899" y="1340"/>
                    <a:pt x="5760" y="1340"/>
                  </a:cubicBezTo>
                  <a:cubicBezTo>
                    <a:pt x="5581" y="1340"/>
                    <a:pt x="5403" y="1285"/>
                    <a:pt x="5210" y="1224"/>
                  </a:cubicBezTo>
                  <a:cubicBezTo>
                    <a:pt x="5143" y="1202"/>
                    <a:pt x="5072" y="1181"/>
                    <a:pt x="5000" y="1161"/>
                  </a:cubicBezTo>
                  <a:cubicBezTo>
                    <a:pt x="4858" y="1122"/>
                    <a:pt x="4723" y="1104"/>
                    <a:pt x="4590" y="1104"/>
                  </a:cubicBezTo>
                  <a:cubicBezTo>
                    <a:pt x="4293" y="1104"/>
                    <a:pt x="4006" y="1193"/>
                    <a:pt x="3675" y="1330"/>
                  </a:cubicBezTo>
                  <a:cubicBezTo>
                    <a:pt x="3463" y="1418"/>
                    <a:pt x="3255" y="1520"/>
                    <a:pt x="3056" y="1618"/>
                  </a:cubicBezTo>
                  <a:cubicBezTo>
                    <a:pt x="2504" y="1890"/>
                    <a:pt x="1980" y="2147"/>
                    <a:pt x="1355" y="2147"/>
                  </a:cubicBezTo>
                  <a:cubicBezTo>
                    <a:pt x="1340" y="2147"/>
                    <a:pt x="1325" y="2147"/>
                    <a:pt x="1309" y="2147"/>
                  </a:cubicBezTo>
                  <a:cubicBezTo>
                    <a:pt x="991" y="2140"/>
                    <a:pt x="537" y="1975"/>
                    <a:pt x="287" y="1671"/>
                  </a:cubicBezTo>
                  <a:cubicBezTo>
                    <a:pt x="142" y="1497"/>
                    <a:pt x="87" y="1304"/>
                    <a:pt x="123" y="1098"/>
                  </a:cubicBezTo>
                  <a:cubicBezTo>
                    <a:pt x="207" y="605"/>
                    <a:pt x="855" y="544"/>
                    <a:pt x="1283" y="503"/>
                  </a:cubicBezTo>
                  <a:lnTo>
                    <a:pt x="1342" y="496"/>
                  </a:lnTo>
                  <a:lnTo>
                    <a:pt x="1398" y="493"/>
                  </a:lnTo>
                  <a:cubicBezTo>
                    <a:pt x="1605" y="475"/>
                    <a:pt x="2038" y="439"/>
                    <a:pt x="2150" y="246"/>
                  </a:cubicBezTo>
                  <a:cubicBezTo>
                    <a:pt x="2188" y="180"/>
                    <a:pt x="2184" y="106"/>
                    <a:pt x="2147" y="24"/>
                  </a:cubicBezTo>
                  <a:cubicBezTo>
                    <a:pt x="2138" y="7"/>
                    <a:pt x="2124" y="1"/>
                    <a:pt x="2110" y="1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15;p44">
              <a:extLst>
                <a:ext uri="{FF2B5EF4-FFF2-40B4-BE49-F238E27FC236}">
                  <a16:creationId xmlns:a16="http://schemas.microsoft.com/office/drawing/2014/main" id="{771372B8-ECDC-414E-8B9E-5895E42AE744}"/>
                </a:ext>
              </a:extLst>
            </p:cNvPr>
            <p:cNvSpPr/>
            <p:nvPr/>
          </p:nvSpPr>
          <p:spPr>
            <a:xfrm>
              <a:off x="2198725" y="2961075"/>
              <a:ext cx="64700" cy="36550"/>
            </a:xfrm>
            <a:custGeom>
              <a:avLst/>
              <a:gdLst/>
              <a:ahLst/>
              <a:cxnLst/>
              <a:rect l="l" t="t" r="r" b="b"/>
              <a:pathLst>
                <a:path w="2588" h="1462" extrusionOk="0">
                  <a:moveTo>
                    <a:pt x="639" y="1"/>
                  </a:moveTo>
                  <a:cubicBezTo>
                    <a:pt x="510" y="1"/>
                    <a:pt x="374" y="57"/>
                    <a:pt x="226" y="209"/>
                  </a:cubicBezTo>
                  <a:cubicBezTo>
                    <a:pt x="58" y="382"/>
                    <a:pt x="1" y="739"/>
                    <a:pt x="45" y="969"/>
                  </a:cubicBezTo>
                  <a:cubicBezTo>
                    <a:pt x="63" y="1062"/>
                    <a:pt x="106" y="1137"/>
                    <a:pt x="147" y="1210"/>
                  </a:cubicBezTo>
                  <a:cubicBezTo>
                    <a:pt x="188" y="1280"/>
                    <a:pt x="228" y="1348"/>
                    <a:pt x="239" y="1425"/>
                  </a:cubicBezTo>
                  <a:cubicBezTo>
                    <a:pt x="241" y="1447"/>
                    <a:pt x="259" y="1461"/>
                    <a:pt x="281" y="1461"/>
                  </a:cubicBezTo>
                  <a:lnTo>
                    <a:pt x="285" y="1461"/>
                  </a:lnTo>
                  <a:cubicBezTo>
                    <a:pt x="309" y="1456"/>
                    <a:pt x="323" y="1437"/>
                    <a:pt x="320" y="1414"/>
                  </a:cubicBezTo>
                  <a:cubicBezTo>
                    <a:pt x="307" y="1321"/>
                    <a:pt x="262" y="1244"/>
                    <a:pt x="220" y="1168"/>
                  </a:cubicBezTo>
                  <a:cubicBezTo>
                    <a:pt x="179" y="1099"/>
                    <a:pt x="141" y="1032"/>
                    <a:pt x="126" y="955"/>
                  </a:cubicBezTo>
                  <a:cubicBezTo>
                    <a:pt x="86" y="744"/>
                    <a:pt x="141" y="417"/>
                    <a:pt x="285" y="267"/>
                  </a:cubicBezTo>
                  <a:cubicBezTo>
                    <a:pt x="414" y="135"/>
                    <a:pt x="530" y="85"/>
                    <a:pt x="641" y="85"/>
                  </a:cubicBezTo>
                  <a:cubicBezTo>
                    <a:pt x="801" y="85"/>
                    <a:pt x="951" y="187"/>
                    <a:pt x="1115" y="298"/>
                  </a:cubicBezTo>
                  <a:cubicBezTo>
                    <a:pt x="1195" y="356"/>
                    <a:pt x="1281" y="410"/>
                    <a:pt x="1370" y="456"/>
                  </a:cubicBezTo>
                  <a:cubicBezTo>
                    <a:pt x="1494" y="519"/>
                    <a:pt x="1599" y="544"/>
                    <a:pt x="1691" y="544"/>
                  </a:cubicBezTo>
                  <a:cubicBezTo>
                    <a:pt x="1876" y="544"/>
                    <a:pt x="2010" y="443"/>
                    <a:pt x="2141" y="346"/>
                  </a:cubicBezTo>
                  <a:cubicBezTo>
                    <a:pt x="2257" y="259"/>
                    <a:pt x="2377" y="168"/>
                    <a:pt x="2536" y="143"/>
                  </a:cubicBezTo>
                  <a:cubicBezTo>
                    <a:pt x="2588" y="136"/>
                    <a:pt x="2579" y="61"/>
                    <a:pt x="2531" y="61"/>
                  </a:cubicBezTo>
                  <a:cubicBezTo>
                    <a:pt x="2528" y="61"/>
                    <a:pt x="2526" y="61"/>
                    <a:pt x="2523" y="61"/>
                  </a:cubicBezTo>
                  <a:cubicBezTo>
                    <a:pt x="2344" y="89"/>
                    <a:pt x="2215" y="186"/>
                    <a:pt x="2092" y="278"/>
                  </a:cubicBezTo>
                  <a:cubicBezTo>
                    <a:pt x="1965" y="374"/>
                    <a:pt x="1848" y="460"/>
                    <a:pt x="1690" y="460"/>
                  </a:cubicBezTo>
                  <a:cubicBezTo>
                    <a:pt x="1609" y="460"/>
                    <a:pt x="1517" y="438"/>
                    <a:pt x="1408" y="382"/>
                  </a:cubicBezTo>
                  <a:cubicBezTo>
                    <a:pt x="1322" y="336"/>
                    <a:pt x="1240" y="285"/>
                    <a:pt x="1161" y="229"/>
                  </a:cubicBezTo>
                  <a:cubicBezTo>
                    <a:pt x="994" y="116"/>
                    <a:pt x="824" y="1"/>
                    <a:pt x="639" y="1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16;p44">
              <a:extLst>
                <a:ext uri="{FF2B5EF4-FFF2-40B4-BE49-F238E27FC236}">
                  <a16:creationId xmlns:a16="http://schemas.microsoft.com/office/drawing/2014/main" id="{A22FDE19-E965-4E1C-8AEB-8DDF21C4AEBE}"/>
                </a:ext>
              </a:extLst>
            </p:cNvPr>
            <p:cNvSpPr/>
            <p:nvPr/>
          </p:nvSpPr>
          <p:spPr>
            <a:xfrm>
              <a:off x="2224575" y="2906300"/>
              <a:ext cx="55975" cy="36725"/>
            </a:xfrm>
            <a:custGeom>
              <a:avLst/>
              <a:gdLst/>
              <a:ahLst/>
              <a:cxnLst/>
              <a:rect l="l" t="t" r="r" b="b"/>
              <a:pathLst>
                <a:path w="2239" h="1469" extrusionOk="0">
                  <a:moveTo>
                    <a:pt x="315" y="0"/>
                  </a:moveTo>
                  <a:cubicBezTo>
                    <a:pt x="303" y="0"/>
                    <a:pt x="291" y="6"/>
                    <a:pt x="281" y="19"/>
                  </a:cubicBezTo>
                  <a:cubicBezTo>
                    <a:pt x="36" y="380"/>
                    <a:pt x="0" y="901"/>
                    <a:pt x="199" y="1206"/>
                  </a:cubicBezTo>
                  <a:cubicBezTo>
                    <a:pt x="281" y="1332"/>
                    <a:pt x="434" y="1469"/>
                    <a:pt x="708" y="1469"/>
                  </a:cubicBezTo>
                  <a:cubicBezTo>
                    <a:pt x="767" y="1467"/>
                    <a:pt x="828" y="1462"/>
                    <a:pt x="885" y="1451"/>
                  </a:cubicBezTo>
                  <a:cubicBezTo>
                    <a:pt x="1114" y="1410"/>
                    <a:pt x="1325" y="1252"/>
                    <a:pt x="1530" y="1100"/>
                  </a:cubicBezTo>
                  <a:cubicBezTo>
                    <a:pt x="1743" y="944"/>
                    <a:pt x="1943" y="795"/>
                    <a:pt x="2134" y="795"/>
                  </a:cubicBezTo>
                  <a:cubicBezTo>
                    <a:pt x="2149" y="795"/>
                    <a:pt x="2163" y="796"/>
                    <a:pt x="2177" y="798"/>
                  </a:cubicBezTo>
                  <a:cubicBezTo>
                    <a:pt x="2179" y="798"/>
                    <a:pt x="2181" y="798"/>
                    <a:pt x="2183" y="798"/>
                  </a:cubicBezTo>
                  <a:cubicBezTo>
                    <a:pt x="2232" y="798"/>
                    <a:pt x="2239" y="722"/>
                    <a:pt x="2187" y="715"/>
                  </a:cubicBezTo>
                  <a:cubicBezTo>
                    <a:pt x="2169" y="713"/>
                    <a:pt x="2150" y="712"/>
                    <a:pt x="2132" y="712"/>
                  </a:cubicBezTo>
                  <a:cubicBezTo>
                    <a:pt x="1916" y="712"/>
                    <a:pt x="1704" y="869"/>
                    <a:pt x="1483" y="1035"/>
                  </a:cubicBezTo>
                  <a:cubicBezTo>
                    <a:pt x="1285" y="1179"/>
                    <a:pt x="1079" y="1331"/>
                    <a:pt x="870" y="1370"/>
                  </a:cubicBezTo>
                  <a:cubicBezTo>
                    <a:pt x="814" y="1381"/>
                    <a:pt x="760" y="1386"/>
                    <a:pt x="709" y="1386"/>
                  </a:cubicBezTo>
                  <a:cubicBezTo>
                    <a:pt x="516" y="1386"/>
                    <a:pt x="365" y="1310"/>
                    <a:pt x="268" y="1161"/>
                  </a:cubicBezTo>
                  <a:cubicBezTo>
                    <a:pt x="89" y="887"/>
                    <a:pt x="125" y="395"/>
                    <a:pt x="351" y="66"/>
                  </a:cubicBezTo>
                  <a:cubicBezTo>
                    <a:pt x="371" y="33"/>
                    <a:pt x="344" y="0"/>
                    <a:pt x="315" y="0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17;p44">
              <a:extLst>
                <a:ext uri="{FF2B5EF4-FFF2-40B4-BE49-F238E27FC236}">
                  <a16:creationId xmlns:a16="http://schemas.microsoft.com/office/drawing/2014/main" id="{14BD820C-AFB9-4ACB-B81B-24247A803B0B}"/>
                </a:ext>
              </a:extLst>
            </p:cNvPr>
            <p:cNvSpPr/>
            <p:nvPr/>
          </p:nvSpPr>
          <p:spPr>
            <a:xfrm>
              <a:off x="1763125" y="2976075"/>
              <a:ext cx="175425" cy="20150"/>
            </a:xfrm>
            <a:custGeom>
              <a:avLst/>
              <a:gdLst/>
              <a:ahLst/>
              <a:cxnLst/>
              <a:rect l="l" t="t" r="r" b="b"/>
              <a:pathLst>
                <a:path w="7017" h="806" extrusionOk="0">
                  <a:moveTo>
                    <a:pt x="6313" y="0"/>
                  </a:moveTo>
                  <a:cubicBezTo>
                    <a:pt x="6065" y="0"/>
                    <a:pt x="5791" y="81"/>
                    <a:pt x="5550" y="151"/>
                  </a:cubicBezTo>
                  <a:cubicBezTo>
                    <a:pt x="5462" y="177"/>
                    <a:pt x="5378" y="202"/>
                    <a:pt x="5304" y="218"/>
                  </a:cubicBezTo>
                  <a:cubicBezTo>
                    <a:pt x="4527" y="403"/>
                    <a:pt x="3761" y="563"/>
                    <a:pt x="3010" y="563"/>
                  </a:cubicBezTo>
                  <a:cubicBezTo>
                    <a:pt x="2590" y="563"/>
                    <a:pt x="2175" y="513"/>
                    <a:pt x="1765" y="389"/>
                  </a:cubicBezTo>
                  <a:cubicBezTo>
                    <a:pt x="1635" y="346"/>
                    <a:pt x="1506" y="299"/>
                    <a:pt x="1381" y="244"/>
                  </a:cubicBezTo>
                  <a:cubicBezTo>
                    <a:pt x="1146" y="144"/>
                    <a:pt x="902" y="42"/>
                    <a:pt x="624" y="35"/>
                  </a:cubicBezTo>
                  <a:cubicBezTo>
                    <a:pt x="532" y="35"/>
                    <a:pt x="440" y="45"/>
                    <a:pt x="350" y="65"/>
                  </a:cubicBezTo>
                  <a:cubicBezTo>
                    <a:pt x="270" y="80"/>
                    <a:pt x="195" y="94"/>
                    <a:pt x="118" y="94"/>
                  </a:cubicBezTo>
                  <a:cubicBezTo>
                    <a:pt x="99" y="94"/>
                    <a:pt x="81" y="93"/>
                    <a:pt x="62" y="91"/>
                  </a:cubicBezTo>
                  <a:cubicBezTo>
                    <a:pt x="60" y="91"/>
                    <a:pt x="58" y="91"/>
                    <a:pt x="57" y="91"/>
                  </a:cubicBezTo>
                  <a:cubicBezTo>
                    <a:pt x="7" y="91"/>
                    <a:pt x="1" y="169"/>
                    <a:pt x="53" y="174"/>
                  </a:cubicBezTo>
                  <a:cubicBezTo>
                    <a:pt x="74" y="175"/>
                    <a:pt x="95" y="176"/>
                    <a:pt x="116" y="176"/>
                  </a:cubicBezTo>
                  <a:cubicBezTo>
                    <a:pt x="202" y="176"/>
                    <a:pt x="285" y="162"/>
                    <a:pt x="364" y="146"/>
                  </a:cubicBezTo>
                  <a:cubicBezTo>
                    <a:pt x="448" y="128"/>
                    <a:pt x="535" y="118"/>
                    <a:pt x="621" y="118"/>
                  </a:cubicBezTo>
                  <a:cubicBezTo>
                    <a:pt x="886" y="124"/>
                    <a:pt x="1111" y="220"/>
                    <a:pt x="1350" y="320"/>
                  </a:cubicBezTo>
                  <a:cubicBezTo>
                    <a:pt x="1477" y="376"/>
                    <a:pt x="1607" y="425"/>
                    <a:pt x="1740" y="468"/>
                  </a:cubicBezTo>
                  <a:cubicBezTo>
                    <a:pt x="2159" y="595"/>
                    <a:pt x="2582" y="646"/>
                    <a:pt x="3008" y="646"/>
                  </a:cubicBezTo>
                  <a:cubicBezTo>
                    <a:pt x="3768" y="646"/>
                    <a:pt x="4539" y="484"/>
                    <a:pt x="5322" y="299"/>
                  </a:cubicBezTo>
                  <a:cubicBezTo>
                    <a:pt x="5397" y="281"/>
                    <a:pt x="5483" y="256"/>
                    <a:pt x="5572" y="230"/>
                  </a:cubicBezTo>
                  <a:cubicBezTo>
                    <a:pt x="5806" y="161"/>
                    <a:pt x="6073" y="83"/>
                    <a:pt x="6310" y="83"/>
                  </a:cubicBezTo>
                  <a:cubicBezTo>
                    <a:pt x="6475" y="83"/>
                    <a:pt x="6626" y="121"/>
                    <a:pt x="6738" y="228"/>
                  </a:cubicBezTo>
                  <a:cubicBezTo>
                    <a:pt x="6875" y="356"/>
                    <a:pt x="6926" y="585"/>
                    <a:pt x="6854" y="748"/>
                  </a:cubicBezTo>
                  <a:cubicBezTo>
                    <a:pt x="6844" y="768"/>
                    <a:pt x="6854" y="792"/>
                    <a:pt x="6873" y="802"/>
                  </a:cubicBezTo>
                  <a:cubicBezTo>
                    <a:pt x="6880" y="804"/>
                    <a:pt x="6885" y="805"/>
                    <a:pt x="6891" y="805"/>
                  </a:cubicBezTo>
                  <a:cubicBezTo>
                    <a:pt x="6908" y="805"/>
                    <a:pt x="6923" y="796"/>
                    <a:pt x="6931" y="781"/>
                  </a:cubicBezTo>
                  <a:cubicBezTo>
                    <a:pt x="7016" y="585"/>
                    <a:pt x="6959" y="322"/>
                    <a:pt x="6798" y="169"/>
                  </a:cubicBezTo>
                  <a:cubicBezTo>
                    <a:pt x="6666" y="44"/>
                    <a:pt x="6497" y="0"/>
                    <a:pt x="6313" y="0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18;p44">
              <a:extLst>
                <a:ext uri="{FF2B5EF4-FFF2-40B4-BE49-F238E27FC236}">
                  <a16:creationId xmlns:a16="http://schemas.microsoft.com/office/drawing/2014/main" id="{A25A4CA5-18C5-4494-A75E-3723404EA4E0}"/>
                </a:ext>
              </a:extLst>
            </p:cNvPr>
            <p:cNvSpPr/>
            <p:nvPr/>
          </p:nvSpPr>
          <p:spPr>
            <a:xfrm>
              <a:off x="2101825" y="2948700"/>
              <a:ext cx="114750" cy="105550"/>
            </a:xfrm>
            <a:custGeom>
              <a:avLst/>
              <a:gdLst/>
              <a:ahLst/>
              <a:cxnLst/>
              <a:rect l="l" t="t" r="r" b="b"/>
              <a:pathLst>
                <a:path w="4590" h="4222" extrusionOk="0">
                  <a:moveTo>
                    <a:pt x="902" y="0"/>
                  </a:moveTo>
                  <a:cubicBezTo>
                    <a:pt x="450" y="0"/>
                    <a:pt x="68" y="334"/>
                    <a:pt x="9" y="782"/>
                  </a:cubicBezTo>
                  <a:cubicBezTo>
                    <a:pt x="4" y="821"/>
                    <a:pt x="0" y="861"/>
                    <a:pt x="2" y="900"/>
                  </a:cubicBezTo>
                  <a:lnTo>
                    <a:pt x="2" y="3322"/>
                  </a:lnTo>
                  <a:cubicBezTo>
                    <a:pt x="0" y="3463"/>
                    <a:pt x="33" y="3602"/>
                    <a:pt x="97" y="3727"/>
                  </a:cubicBezTo>
                  <a:cubicBezTo>
                    <a:pt x="251" y="4031"/>
                    <a:pt x="561" y="4222"/>
                    <a:pt x="902" y="4222"/>
                  </a:cubicBezTo>
                  <a:lnTo>
                    <a:pt x="3689" y="4222"/>
                  </a:lnTo>
                  <a:cubicBezTo>
                    <a:pt x="4030" y="4222"/>
                    <a:pt x="4341" y="4031"/>
                    <a:pt x="4494" y="3727"/>
                  </a:cubicBezTo>
                  <a:cubicBezTo>
                    <a:pt x="4556" y="3602"/>
                    <a:pt x="4589" y="3463"/>
                    <a:pt x="4589" y="3322"/>
                  </a:cubicBezTo>
                  <a:lnTo>
                    <a:pt x="4589" y="900"/>
                  </a:lnTo>
                  <a:cubicBezTo>
                    <a:pt x="4589" y="861"/>
                    <a:pt x="4588" y="821"/>
                    <a:pt x="4581" y="782"/>
                  </a:cubicBezTo>
                  <a:cubicBezTo>
                    <a:pt x="4522" y="334"/>
                    <a:pt x="4140" y="0"/>
                    <a:pt x="3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19;p44">
              <a:extLst>
                <a:ext uri="{FF2B5EF4-FFF2-40B4-BE49-F238E27FC236}">
                  <a16:creationId xmlns:a16="http://schemas.microsoft.com/office/drawing/2014/main" id="{2966D296-0253-44CA-996E-D7C94E183175}"/>
                </a:ext>
              </a:extLst>
            </p:cNvPr>
            <p:cNvSpPr/>
            <p:nvPr/>
          </p:nvSpPr>
          <p:spPr>
            <a:xfrm>
              <a:off x="2101825" y="2968225"/>
              <a:ext cx="114750" cy="14350"/>
            </a:xfrm>
            <a:custGeom>
              <a:avLst/>
              <a:gdLst/>
              <a:ahLst/>
              <a:cxnLst/>
              <a:rect l="l" t="t" r="r" b="b"/>
              <a:pathLst>
                <a:path w="4590" h="574" extrusionOk="0">
                  <a:moveTo>
                    <a:pt x="9" y="1"/>
                  </a:moveTo>
                  <a:cubicBezTo>
                    <a:pt x="4" y="40"/>
                    <a:pt x="0" y="80"/>
                    <a:pt x="2" y="119"/>
                  </a:cubicBezTo>
                  <a:lnTo>
                    <a:pt x="2" y="573"/>
                  </a:lnTo>
                  <a:lnTo>
                    <a:pt x="4589" y="573"/>
                  </a:lnTo>
                  <a:lnTo>
                    <a:pt x="4589" y="119"/>
                  </a:lnTo>
                  <a:cubicBezTo>
                    <a:pt x="4589" y="80"/>
                    <a:pt x="4588" y="40"/>
                    <a:pt x="4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20;p44">
              <a:extLst>
                <a:ext uri="{FF2B5EF4-FFF2-40B4-BE49-F238E27FC236}">
                  <a16:creationId xmlns:a16="http://schemas.microsoft.com/office/drawing/2014/main" id="{A3E807B9-D670-4030-92E1-134F9D38F8E4}"/>
                </a:ext>
              </a:extLst>
            </p:cNvPr>
            <p:cNvSpPr/>
            <p:nvPr/>
          </p:nvSpPr>
          <p:spPr>
            <a:xfrm>
              <a:off x="2101875" y="2998825"/>
              <a:ext cx="114700" cy="14375"/>
            </a:xfrm>
            <a:custGeom>
              <a:avLst/>
              <a:gdLst/>
              <a:ahLst/>
              <a:cxnLst/>
              <a:rect l="l" t="t" r="r" b="b"/>
              <a:pathLst>
                <a:path w="4588" h="575" extrusionOk="0">
                  <a:moveTo>
                    <a:pt x="0" y="1"/>
                  </a:moveTo>
                  <a:lnTo>
                    <a:pt x="0" y="575"/>
                  </a:lnTo>
                  <a:lnTo>
                    <a:pt x="4587" y="575"/>
                  </a:lnTo>
                  <a:lnTo>
                    <a:pt x="4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21;p44">
              <a:extLst>
                <a:ext uri="{FF2B5EF4-FFF2-40B4-BE49-F238E27FC236}">
                  <a16:creationId xmlns:a16="http://schemas.microsoft.com/office/drawing/2014/main" id="{B0DFD75A-176A-44C4-81EB-A702525F1B51}"/>
                </a:ext>
              </a:extLst>
            </p:cNvPr>
            <p:cNvSpPr/>
            <p:nvPr/>
          </p:nvSpPr>
          <p:spPr>
            <a:xfrm>
              <a:off x="2101825" y="3027550"/>
              <a:ext cx="114750" cy="14325"/>
            </a:xfrm>
            <a:custGeom>
              <a:avLst/>
              <a:gdLst/>
              <a:ahLst/>
              <a:cxnLst/>
              <a:rect l="l" t="t" r="r" b="b"/>
              <a:pathLst>
                <a:path w="4590" h="573" extrusionOk="0">
                  <a:moveTo>
                    <a:pt x="2" y="0"/>
                  </a:moveTo>
                  <a:lnTo>
                    <a:pt x="2" y="168"/>
                  </a:lnTo>
                  <a:cubicBezTo>
                    <a:pt x="0" y="309"/>
                    <a:pt x="33" y="448"/>
                    <a:pt x="97" y="573"/>
                  </a:cubicBezTo>
                  <a:lnTo>
                    <a:pt x="4494" y="573"/>
                  </a:lnTo>
                  <a:cubicBezTo>
                    <a:pt x="4556" y="448"/>
                    <a:pt x="4589" y="309"/>
                    <a:pt x="4589" y="168"/>
                  </a:cubicBezTo>
                  <a:lnTo>
                    <a:pt x="45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itre 13">
            <a:extLst>
              <a:ext uri="{FF2B5EF4-FFF2-40B4-BE49-F238E27FC236}">
                <a16:creationId xmlns:a16="http://schemas.microsoft.com/office/drawing/2014/main" id="{89556D84-B8B4-4A42-B6C6-5042CE2240F7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286878" y="141672"/>
            <a:ext cx="7597555" cy="1384239"/>
          </a:xfrm>
        </p:spPr>
        <p:txBody>
          <a:bodyPr/>
          <a:lstStyle/>
          <a:p>
            <a:r>
              <a:rPr lang="fr-FR" dirty="0">
                <a:solidFill>
                  <a:schemeClr val="accent5"/>
                </a:solidFill>
              </a:rPr>
              <a:t>INTRODUCTION et PROBLEMATIQUE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C3C0457-5C71-4228-AC50-6F9EF3A99263}"/>
              </a:ext>
            </a:extLst>
          </p:cNvPr>
          <p:cNvSpPr txBox="1"/>
          <p:nvPr/>
        </p:nvSpPr>
        <p:spPr>
          <a:xfrm>
            <a:off x="552238" y="545043"/>
            <a:ext cx="785657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1800" dirty="0">
              <a:solidFill>
                <a:srgbClr val="22292A"/>
              </a:solidFill>
              <a:latin typeface="Proza Libre Medium" panose="020B0604020202020204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Proza Libre Medium" panose="020B0604020202020204" charset="0"/>
                <a:ea typeface="Roboto" panose="02000000000000000000" pitchFamily="2" charset="0"/>
              </a:rPr>
              <a:t>La surcharge du site par les utilisateurs.</a:t>
            </a:r>
            <a:br>
              <a:rPr lang="fr-FR" sz="2400" dirty="0">
                <a:latin typeface="Proza Libre Medium" panose="020B0604020202020204" charset="0"/>
                <a:ea typeface="Roboto" panose="02000000000000000000" pitchFamily="2" charset="0"/>
              </a:rPr>
            </a:br>
            <a:r>
              <a:rPr lang="fr-FR" sz="1800" b="0" i="0" u="none" strike="noStrike" dirty="0">
                <a:solidFill>
                  <a:srgbClr val="22292A"/>
                </a:solidFill>
                <a:effectLst/>
                <a:latin typeface="Proza Libre Medium" panose="020B0604020202020204" charset="0"/>
                <a:ea typeface="Roboto" panose="02000000000000000000" pitchFamily="2" charset="0"/>
              </a:rPr>
              <a:t> </a:t>
            </a:r>
          </a:p>
          <a:p>
            <a:pPr algn="ctr"/>
            <a:endParaRPr lang="fr-FR" sz="1800" dirty="0">
              <a:solidFill>
                <a:srgbClr val="22292A"/>
              </a:solidFill>
              <a:latin typeface="Proza Libre Medium" panose="020B0604020202020204" charset="0"/>
              <a:ea typeface="Roboto" panose="02000000000000000000" pitchFamily="2" charset="0"/>
            </a:endParaRPr>
          </a:p>
          <a:p>
            <a:pPr algn="ctr"/>
            <a:endParaRPr lang="fr-FR" sz="1800" b="0" i="0" u="none" strike="noStrike" dirty="0">
              <a:solidFill>
                <a:srgbClr val="22292A"/>
              </a:solidFill>
              <a:effectLst/>
              <a:latin typeface="Proza Libre Medium" panose="020B0604020202020204" charset="0"/>
              <a:ea typeface="Roboto" panose="02000000000000000000" pitchFamily="2" charset="0"/>
            </a:endParaRPr>
          </a:p>
          <a:p>
            <a:endParaRPr lang="fr-FR" sz="1800" dirty="0">
              <a:solidFill>
                <a:srgbClr val="22292A"/>
              </a:solidFill>
              <a:latin typeface="Proza Libre Medium" panose="020B0604020202020204" charset="0"/>
              <a:ea typeface="Roboto" panose="02000000000000000000" pitchFamily="2" charset="0"/>
            </a:endParaRPr>
          </a:p>
          <a:p>
            <a:endParaRPr lang="fr-FR" sz="1800" dirty="0">
              <a:solidFill>
                <a:srgbClr val="22292A"/>
              </a:solidFill>
              <a:latin typeface="Proza Libre Medium" panose="020B0604020202020204" charset="0"/>
              <a:ea typeface="Roboto" panose="02000000000000000000" pitchFamily="2" charset="0"/>
            </a:endParaRPr>
          </a:p>
          <a:p>
            <a:endParaRPr lang="fr-FR" dirty="0">
              <a:latin typeface="Proza Libre Medium" panose="020B0604020202020204" charset="0"/>
              <a:ea typeface="Roboto" panose="02000000000000000000" pitchFamily="2" charset="0"/>
            </a:endParaRPr>
          </a:p>
        </p:txBody>
      </p:sp>
      <p:grpSp>
        <p:nvGrpSpPr>
          <p:cNvPr id="84" name="Google Shape;470;p39">
            <a:extLst>
              <a:ext uri="{FF2B5EF4-FFF2-40B4-BE49-F238E27FC236}">
                <a16:creationId xmlns:a16="http://schemas.microsoft.com/office/drawing/2014/main" id="{0574C115-A518-4803-96AF-21832E06D860}"/>
              </a:ext>
            </a:extLst>
          </p:cNvPr>
          <p:cNvGrpSpPr/>
          <p:nvPr/>
        </p:nvGrpSpPr>
        <p:grpSpPr>
          <a:xfrm>
            <a:off x="208410" y="-839197"/>
            <a:ext cx="1320979" cy="1860406"/>
            <a:chOff x="6539675" y="1741609"/>
            <a:chExt cx="387225" cy="545366"/>
          </a:xfrm>
        </p:grpSpPr>
        <p:sp>
          <p:nvSpPr>
            <p:cNvPr id="85" name="Google Shape;471;p39">
              <a:extLst>
                <a:ext uri="{FF2B5EF4-FFF2-40B4-BE49-F238E27FC236}">
                  <a16:creationId xmlns:a16="http://schemas.microsoft.com/office/drawing/2014/main" id="{D235B878-9F04-4EE3-B588-9F7FE5F89CC6}"/>
                </a:ext>
              </a:extLst>
            </p:cNvPr>
            <p:cNvSpPr/>
            <p:nvPr/>
          </p:nvSpPr>
          <p:spPr>
            <a:xfrm>
              <a:off x="6539675" y="2171675"/>
              <a:ext cx="387225" cy="115300"/>
            </a:xfrm>
            <a:custGeom>
              <a:avLst/>
              <a:gdLst/>
              <a:ahLst/>
              <a:cxnLst/>
              <a:rect l="l" t="t" r="r" b="b"/>
              <a:pathLst>
                <a:path w="15489" h="4612" extrusionOk="0">
                  <a:moveTo>
                    <a:pt x="7734" y="1"/>
                  </a:moveTo>
                  <a:cubicBezTo>
                    <a:pt x="7734" y="1"/>
                    <a:pt x="0" y="875"/>
                    <a:pt x="1110" y="4611"/>
                  </a:cubicBezTo>
                  <a:lnTo>
                    <a:pt x="14379" y="4611"/>
                  </a:lnTo>
                  <a:cubicBezTo>
                    <a:pt x="15489" y="875"/>
                    <a:pt x="7757" y="1"/>
                    <a:pt x="7757" y="1"/>
                  </a:cubicBezTo>
                  <a:lnTo>
                    <a:pt x="7744" y="3"/>
                  </a:lnTo>
                  <a:lnTo>
                    <a:pt x="77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72;p39">
              <a:extLst>
                <a:ext uri="{FF2B5EF4-FFF2-40B4-BE49-F238E27FC236}">
                  <a16:creationId xmlns:a16="http://schemas.microsoft.com/office/drawing/2014/main" id="{2745E5B3-3BCA-482D-AE80-276393CF1A45}"/>
                </a:ext>
              </a:extLst>
            </p:cNvPr>
            <p:cNvSpPr/>
            <p:nvPr/>
          </p:nvSpPr>
          <p:spPr>
            <a:xfrm>
              <a:off x="6730799" y="1741609"/>
              <a:ext cx="4272" cy="405781"/>
            </a:xfrm>
            <a:custGeom>
              <a:avLst/>
              <a:gdLst/>
              <a:ahLst/>
              <a:cxnLst/>
              <a:rect l="l" t="t" r="r" b="b"/>
              <a:pathLst>
                <a:path w="171" h="4057" extrusionOk="0">
                  <a:moveTo>
                    <a:pt x="1" y="1"/>
                  </a:moveTo>
                  <a:lnTo>
                    <a:pt x="1" y="4057"/>
                  </a:lnTo>
                  <a:lnTo>
                    <a:pt x="171" y="4057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73;p39">
              <a:extLst>
                <a:ext uri="{FF2B5EF4-FFF2-40B4-BE49-F238E27FC236}">
                  <a16:creationId xmlns:a16="http://schemas.microsoft.com/office/drawing/2014/main" id="{DE38438E-6147-4FF9-BCCD-E00FDF489F6C}"/>
                </a:ext>
              </a:extLst>
            </p:cNvPr>
            <p:cNvSpPr/>
            <p:nvPr/>
          </p:nvSpPr>
          <p:spPr>
            <a:xfrm>
              <a:off x="6707750" y="2141350"/>
              <a:ext cx="50350" cy="34025"/>
            </a:xfrm>
            <a:custGeom>
              <a:avLst/>
              <a:gdLst/>
              <a:ahLst/>
              <a:cxnLst/>
              <a:rect l="l" t="t" r="r" b="b"/>
              <a:pathLst>
                <a:path w="2014" h="1361" extrusionOk="0">
                  <a:moveTo>
                    <a:pt x="614" y="1"/>
                  </a:moveTo>
                  <a:cubicBezTo>
                    <a:pt x="614" y="1"/>
                    <a:pt x="736" y="831"/>
                    <a:pt x="0" y="1361"/>
                  </a:cubicBezTo>
                  <a:lnTo>
                    <a:pt x="2013" y="1361"/>
                  </a:lnTo>
                  <a:cubicBezTo>
                    <a:pt x="2013" y="1361"/>
                    <a:pt x="1402" y="1016"/>
                    <a:pt x="1402" y="1"/>
                  </a:cubicBezTo>
                  <a:close/>
                </a:path>
              </a:pathLst>
            </a:custGeom>
            <a:solidFill>
              <a:srgbClr val="FDC0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ZoneTexte 87">
            <a:extLst>
              <a:ext uri="{FF2B5EF4-FFF2-40B4-BE49-F238E27FC236}">
                <a16:creationId xmlns:a16="http://schemas.microsoft.com/office/drawing/2014/main" id="{D74562F5-F6C2-4054-9130-0D756C941D4F}"/>
              </a:ext>
            </a:extLst>
          </p:cNvPr>
          <p:cNvSpPr txBox="1"/>
          <p:nvPr/>
        </p:nvSpPr>
        <p:spPr>
          <a:xfrm>
            <a:off x="356770" y="4728298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9CB5A7-19B7-4761-9760-834DC079DCA8}"/>
              </a:ext>
            </a:extLst>
          </p:cNvPr>
          <p:cNvSpPr txBox="1"/>
          <p:nvPr/>
        </p:nvSpPr>
        <p:spPr>
          <a:xfrm>
            <a:off x="544347" y="2714531"/>
            <a:ext cx="6721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za Libre Medium" panose="020B0604020202020204" charset="0"/>
                <a:ea typeface="Roboto" panose="02000000000000000000" pitchFamily="2" charset="0"/>
                <a:cs typeface="Arial"/>
                <a:sym typeface="Arial"/>
              </a:rPr>
              <a:t>La gestion des pannes et maj.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94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582291" y="2363253"/>
            <a:ext cx="3558326" cy="21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Expression des besoins</a:t>
            </a:r>
            <a:endParaRPr dirty="0"/>
          </a:p>
        </p:txBody>
      </p:sp>
      <p:sp>
        <p:nvSpPr>
          <p:cNvPr id="215" name="Google Shape;215;p31"/>
          <p:cNvSpPr/>
          <p:nvPr/>
        </p:nvSpPr>
        <p:spPr>
          <a:xfrm>
            <a:off x="4409825" y="3791000"/>
            <a:ext cx="5157466" cy="644043"/>
          </a:xfrm>
          <a:custGeom>
            <a:avLst/>
            <a:gdLst/>
            <a:ahLst/>
            <a:cxnLst/>
            <a:rect l="l" t="t" r="r" b="b"/>
            <a:pathLst>
              <a:path w="54131" h="7733" extrusionOk="0">
                <a:moveTo>
                  <a:pt x="8238" y="1"/>
                </a:moveTo>
                <a:lnTo>
                  <a:pt x="0" y="7732"/>
                </a:lnTo>
                <a:lnTo>
                  <a:pt x="54130" y="7732"/>
                </a:lnTo>
                <a:lnTo>
                  <a:pt x="4488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31"/>
          <p:cNvGrpSpPr/>
          <p:nvPr/>
        </p:nvGrpSpPr>
        <p:grpSpPr>
          <a:xfrm flipH="1">
            <a:off x="5216856" y="1859627"/>
            <a:ext cx="4186591" cy="2350822"/>
            <a:chOff x="560450" y="2934850"/>
            <a:chExt cx="1474100" cy="827725"/>
          </a:xfrm>
        </p:grpSpPr>
        <p:sp>
          <p:nvSpPr>
            <p:cNvPr id="217" name="Google Shape;217;p31"/>
            <p:cNvSpPr/>
            <p:nvPr/>
          </p:nvSpPr>
          <p:spPr>
            <a:xfrm>
              <a:off x="566175" y="3204325"/>
              <a:ext cx="119550" cy="395750"/>
            </a:xfrm>
            <a:custGeom>
              <a:avLst/>
              <a:gdLst/>
              <a:ahLst/>
              <a:cxnLst/>
              <a:rect l="l" t="t" r="r" b="b"/>
              <a:pathLst>
                <a:path w="4782" h="15830" extrusionOk="0">
                  <a:moveTo>
                    <a:pt x="2505" y="0"/>
                  </a:moveTo>
                  <a:lnTo>
                    <a:pt x="0" y="15829"/>
                  </a:lnTo>
                  <a:lnTo>
                    <a:pt x="1137" y="15829"/>
                  </a:lnTo>
                  <a:lnTo>
                    <a:pt x="4781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799600" y="3212875"/>
              <a:ext cx="119550" cy="425075"/>
            </a:xfrm>
            <a:custGeom>
              <a:avLst/>
              <a:gdLst/>
              <a:ahLst/>
              <a:cxnLst/>
              <a:rect l="l" t="t" r="r" b="b"/>
              <a:pathLst>
                <a:path w="4782" h="17003" extrusionOk="0">
                  <a:moveTo>
                    <a:pt x="2505" y="1"/>
                  </a:moveTo>
                  <a:lnTo>
                    <a:pt x="0" y="17002"/>
                  </a:lnTo>
                  <a:lnTo>
                    <a:pt x="1137" y="17002"/>
                  </a:lnTo>
                  <a:lnTo>
                    <a:pt x="4781" y="1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1588100" y="3204325"/>
              <a:ext cx="119600" cy="395750"/>
            </a:xfrm>
            <a:custGeom>
              <a:avLst/>
              <a:gdLst/>
              <a:ahLst/>
              <a:cxnLst/>
              <a:rect l="l" t="t" r="r" b="b"/>
              <a:pathLst>
                <a:path w="4784" h="15830" extrusionOk="0">
                  <a:moveTo>
                    <a:pt x="0" y="0"/>
                  </a:moveTo>
                  <a:lnTo>
                    <a:pt x="3644" y="15829"/>
                  </a:lnTo>
                  <a:lnTo>
                    <a:pt x="4783" y="15829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852850" y="3218550"/>
              <a:ext cx="119600" cy="425075"/>
            </a:xfrm>
            <a:custGeom>
              <a:avLst/>
              <a:gdLst/>
              <a:ahLst/>
              <a:cxnLst/>
              <a:rect l="l" t="t" r="r" b="b"/>
              <a:pathLst>
                <a:path w="4784" h="17003" extrusionOk="0">
                  <a:moveTo>
                    <a:pt x="0" y="1"/>
                  </a:moveTo>
                  <a:lnTo>
                    <a:pt x="3644" y="17002"/>
                  </a:lnTo>
                  <a:lnTo>
                    <a:pt x="4783" y="17002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081400" y="2977300"/>
              <a:ext cx="303350" cy="195575"/>
            </a:xfrm>
            <a:custGeom>
              <a:avLst/>
              <a:gdLst/>
              <a:ahLst/>
              <a:cxnLst/>
              <a:rect l="l" t="t" r="r" b="b"/>
              <a:pathLst>
                <a:path w="12134" h="7823" extrusionOk="0">
                  <a:moveTo>
                    <a:pt x="1" y="1"/>
                  </a:moveTo>
                  <a:lnTo>
                    <a:pt x="1" y="7822"/>
                  </a:lnTo>
                  <a:lnTo>
                    <a:pt x="12133" y="7822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1089400" y="2986225"/>
              <a:ext cx="287100" cy="171825"/>
            </a:xfrm>
            <a:custGeom>
              <a:avLst/>
              <a:gdLst/>
              <a:ahLst/>
              <a:cxnLst/>
              <a:rect l="l" t="t" r="r" b="b"/>
              <a:pathLst>
                <a:path w="11484" h="6873" extrusionOk="0">
                  <a:moveTo>
                    <a:pt x="0" y="1"/>
                  </a:moveTo>
                  <a:lnTo>
                    <a:pt x="0" y="6873"/>
                  </a:lnTo>
                  <a:lnTo>
                    <a:pt x="11483" y="6873"/>
                  </a:lnTo>
                  <a:lnTo>
                    <a:pt x="11483" y="1"/>
                  </a:ln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081675" y="3166400"/>
              <a:ext cx="387925" cy="14000"/>
            </a:xfrm>
            <a:custGeom>
              <a:avLst/>
              <a:gdLst/>
              <a:ahLst/>
              <a:cxnLst/>
              <a:rect l="l" t="t" r="r" b="b"/>
              <a:pathLst>
                <a:path w="15517" h="560" extrusionOk="0">
                  <a:moveTo>
                    <a:pt x="1" y="0"/>
                  </a:moveTo>
                  <a:lnTo>
                    <a:pt x="1" y="280"/>
                  </a:lnTo>
                  <a:cubicBezTo>
                    <a:pt x="1" y="433"/>
                    <a:pt x="127" y="559"/>
                    <a:pt x="280" y="559"/>
                  </a:cubicBezTo>
                  <a:lnTo>
                    <a:pt x="15239" y="559"/>
                  </a:lnTo>
                  <a:cubicBezTo>
                    <a:pt x="15392" y="557"/>
                    <a:pt x="15516" y="433"/>
                    <a:pt x="15516" y="280"/>
                  </a:cubicBezTo>
                  <a:cubicBezTo>
                    <a:pt x="15516" y="126"/>
                    <a:pt x="15390" y="0"/>
                    <a:pt x="15237" y="0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1258300" y="3172425"/>
              <a:ext cx="22150" cy="2700"/>
            </a:xfrm>
            <a:custGeom>
              <a:avLst/>
              <a:gdLst/>
              <a:ahLst/>
              <a:cxnLst/>
              <a:rect l="l" t="t" r="r" b="b"/>
              <a:pathLst>
                <a:path w="886" h="108" extrusionOk="0">
                  <a:moveTo>
                    <a:pt x="1" y="1"/>
                  </a:moveTo>
                  <a:lnTo>
                    <a:pt x="1" y="108"/>
                  </a:lnTo>
                  <a:lnTo>
                    <a:pt x="886" y="108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1205975" y="3143950"/>
              <a:ext cx="59150" cy="7275"/>
            </a:xfrm>
            <a:custGeom>
              <a:avLst/>
              <a:gdLst/>
              <a:ahLst/>
              <a:cxnLst/>
              <a:rect l="l" t="t" r="r" b="b"/>
              <a:pathLst>
                <a:path w="2366" h="291" extrusionOk="0">
                  <a:moveTo>
                    <a:pt x="1" y="1"/>
                  </a:moveTo>
                  <a:lnTo>
                    <a:pt x="1" y="291"/>
                  </a:lnTo>
                  <a:lnTo>
                    <a:pt x="2365" y="291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1222700" y="305732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343" y="0"/>
                  </a:moveTo>
                  <a:cubicBezTo>
                    <a:pt x="153" y="2"/>
                    <a:pt x="0" y="154"/>
                    <a:pt x="0" y="343"/>
                  </a:cubicBezTo>
                  <a:cubicBezTo>
                    <a:pt x="0" y="532"/>
                    <a:pt x="153" y="685"/>
                    <a:pt x="343" y="685"/>
                  </a:cubicBezTo>
                  <a:cubicBezTo>
                    <a:pt x="532" y="685"/>
                    <a:pt x="685" y="532"/>
                    <a:pt x="685" y="343"/>
                  </a:cubicBezTo>
                  <a:cubicBezTo>
                    <a:pt x="685" y="154"/>
                    <a:pt x="532" y="2"/>
                    <a:pt x="343" y="0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210025" y="3082600"/>
              <a:ext cx="39750" cy="2275"/>
            </a:xfrm>
            <a:custGeom>
              <a:avLst/>
              <a:gdLst/>
              <a:ahLst/>
              <a:cxnLst/>
              <a:rect l="l" t="t" r="r" b="b"/>
              <a:pathLst>
                <a:path w="1590" h="91" extrusionOk="0">
                  <a:moveTo>
                    <a:pt x="1" y="0"/>
                  </a:moveTo>
                  <a:lnTo>
                    <a:pt x="1" y="90"/>
                  </a:lnTo>
                  <a:lnTo>
                    <a:pt x="1589" y="90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564700" y="3181575"/>
              <a:ext cx="1370750" cy="68475"/>
            </a:xfrm>
            <a:custGeom>
              <a:avLst/>
              <a:gdLst/>
              <a:ahLst/>
              <a:cxnLst/>
              <a:rect l="l" t="t" r="r" b="b"/>
              <a:pathLst>
                <a:path w="54830" h="2739" extrusionOk="0">
                  <a:moveTo>
                    <a:pt x="0" y="0"/>
                  </a:moveTo>
                  <a:lnTo>
                    <a:pt x="0" y="2739"/>
                  </a:lnTo>
                  <a:lnTo>
                    <a:pt x="54830" y="2739"/>
                  </a:lnTo>
                  <a:lnTo>
                    <a:pt x="548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560450" y="3181575"/>
              <a:ext cx="361575" cy="68525"/>
            </a:xfrm>
            <a:custGeom>
              <a:avLst/>
              <a:gdLst/>
              <a:ahLst/>
              <a:cxnLst/>
              <a:rect l="l" t="t" r="r" b="b"/>
              <a:pathLst>
                <a:path w="14463" h="2741" extrusionOk="0">
                  <a:moveTo>
                    <a:pt x="0" y="0"/>
                  </a:moveTo>
                  <a:lnTo>
                    <a:pt x="0" y="2741"/>
                  </a:lnTo>
                  <a:lnTo>
                    <a:pt x="14463" y="2741"/>
                  </a:lnTo>
                  <a:lnTo>
                    <a:pt x="14463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995975" y="3196500"/>
              <a:ext cx="273350" cy="36325"/>
            </a:xfrm>
            <a:custGeom>
              <a:avLst/>
              <a:gdLst/>
              <a:ahLst/>
              <a:cxnLst/>
              <a:rect l="l" t="t" r="r" b="b"/>
              <a:pathLst>
                <a:path w="10934" h="1453" extrusionOk="0">
                  <a:moveTo>
                    <a:pt x="1" y="0"/>
                  </a:moveTo>
                  <a:lnTo>
                    <a:pt x="1" y="1452"/>
                  </a:lnTo>
                  <a:lnTo>
                    <a:pt x="10933" y="1452"/>
                  </a:lnTo>
                  <a:lnTo>
                    <a:pt x="10933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1292775" y="3196500"/>
              <a:ext cx="273275" cy="36325"/>
            </a:xfrm>
            <a:custGeom>
              <a:avLst/>
              <a:gdLst/>
              <a:ahLst/>
              <a:cxnLst/>
              <a:rect l="l" t="t" r="r" b="b"/>
              <a:pathLst>
                <a:path w="10931" h="1453" extrusionOk="0">
                  <a:moveTo>
                    <a:pt x="1" y="0"/>
                  </a:moveTo>
                  <a:lnTo>
                    <a:pt x="1" y="1452"/>
                  </a:lnTo>
                  <a:lnTo>
                    <a:pt x="10931" y="1452"/>
                  </a:lnTo>
                  <a:lnTo>
                    <a:pt x="10931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1589525" y="3196500"/>
              <a:ext cx="273325" cy="36325"/>
            </a:xfrm>
            <a:custGeom>
              <a:avLst/>
              <a:gdLst/>
              <a:ahLst/>
              <a:cxnLst/>
              <a:rect l="l" t="t" r="r" b="b"/>
              <a:pathLst>
                <a:path w="10933" h="1453" extrusionOk="0">
                  <a:moveTo>
                    <a:pt x="0" y="0"/>
                  </a:moveTo>
                  <a:lnTo>
                    <a:pt x="0" y="1452"/>
                  </a:lnTo>
                  <a:lnTo>
                    <a:pt x="10932" y="1452"/>
                  </a:lnTo>
                  <a:lnTo>
                    <a:pt x="10932" y="0"/>
                  </a:ln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947650" y="3116475"/>
              <a:ext cx="77575" cy="62350"/>
            </a:xfrm>
            <a:custGeom>
              <a:avLst/>
              <a:gdLst/>
              <a:ahLst/>
              <a:cxnLst/>
              <a:rect l="l" t="t" r="r" b="b"/>
              <a:pathLst>
                <a:path w="3103" h="2494" extrusionOk="0">
                  <a:moveTo>
                    <a:pt x="3046" y="1"/>
                  </a:moveTo>
                  <a:lnTo>
                    <a:pt x="0" y="51"/>
                  </a:lnTo>
                  <a:lnTo>
                    <a:pt x="15" y="944"/>
                  </a:lnTo>
                  <a:cubicBezTo>
                    <a:pt x="1" y="1795"/>
                    <a:pt x="688" y="2493"/>
                    <a:pt x="1537" y="2493"/>
                  </a:cubicBezTo>
                  <a:cubicBezTo>
                    <a:pt x="1546" y="2493"/>
                    <a:pt x="1555" y="2493"/>
                    <a:pt x="1564" y="2493"/>
                  </a:cubicBezTo>
                  <a:cubicBezTo>
                    <a:pt x="2424" y="2480"/>
                    <a:pt x="3102" y="1755"/>
                    <a:pt x="3060" y="894"/>
                  </a:cubicBezTo>
                  <a:lnTo>
                    <a:pt x="3046" y="1"/>
                  </a:ln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947650" y="3117150"/>
              <a:ext cx="36900" cy="60300"/>
            </a:xfrm>
            <a:custGeom>
              <a:avLst/>
              <a:gdLst/>
              <a:ahLst/>
              <a:cxnLst/>
              <a:rect l="l" t="t" r="r" b="b"/>
              <a:pathLst>
                <a:path w="1476" h="2412" extrusionOk="0">
                  <a:moveTo>
                    <a:pt x="1436" y="1"/>
                  </a:moveTo>
                  <a:lnTo>
                    <a:pt x="0" y="24"/>
                  </a:lnTo>
                  <a:lnTo>
                    <a:pt x="15" y="917"/>
                  </a:lnTo>
                  <a:cubicBezTo>
                    <a:pt x="32" y="1722"/>
                    <a:pt x="671" y="2376"/>
                    <a:pt x="1476" y="2411"/>
                  </a:cubicBezTo>
                  <a:lnTo>
                    <a:pt x="1436" y="1"/>
                  </a:ln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927950" y="3122100"/>
              <a:ext cx="37050" cy="33325"/>
            </a:xfrm>
            <a:custGeom>
              <a:avLst/>
              <a:gdLst/>
              <a:ahLst/>
              <a:cxnLst/>
              <a:rect l="l" t="t" r="r" b="b"/>
              <a:pathLst>
                <a:path w="1482" h="1333" extrusionOk="0">
                  <a:moveTo>
                    <a:pt x="803" y="210"/>
                  </a:moveTo>
                  <a:cubicBezTo>
                    <a:pt x="1051" y="210"/>
                    <a:pt x="1253" y="409"/>
                    <a:pt x="1257" y="658"/>
                  </a:cubicBezTo>
                  <a:cubicBezTo>
                    <a:pt x="1261" y="908"/>
                    <a:pt x="1062" y="1116"/>
                    <a:pt x="809" y="1121"/>
                  </a:cubicBezTo>
                  <a:lnTo>
                    <a:pt x="671" y="1123"/>
                  </a:lnTo>
                  <a:cubicBezTo>
                    <a:pt x="668" y="1123"/>
                    <a:pt x="666" y="1123"/>
                    <a:pt x="663" y="1123"/>
                  </a:cubicBezTo>
                  <a:cubicBezTo>
                    <a:pt x="414" y="1123"/>
                    <a:pt x="213" y="923"/>
                    <a:pt x="208" y="675"/>
                  </a:cubicBezTo>
                  <a:cubicBezTo>
                    <a:pt x="204" y="423"/>
                    <a:pt x="404" y="217"/>
                    <a:pt x="656" y="213"/>
                  </a:cubicBezTo>
                  <a:lnTo>
                    <a:pt x="795" y="211"/>
                  </a:lnTo>
                  <a:cubicBezTo>
                    <a:pt x="797" y="211"/>
                    <a:pt x="800" y="210"/>
                    <a:pt x="803" y="210"/>
                  </a:cubicBezTo>
                  <a:close/>
                  <a:moveTo>
                    <a:pt x="812" y="0"/>
                  </a:moveTo>
                  <a:cubicBezTo>
                    <a:pt x="805" y="0"/>
                    <a:pt x="799" y="0"/>
                    <a:pt x="793" y="0"/>
                  </a:cubicBezTo>
                  <a:lnTo>
                    <a:pt x="652" y="3"/>
                  </a:lnTo>
                  <a:cubicBezTo>
                    <a:pt x="288" y="13"/>
                    <a:pt x="0" y="314"/>
                    <a:pt x="5" y="677"/>
                  </a:cubicBezTo>
                  <a:cubicBezTo>
                    <a:pt x="11" y="1043"/>
                    <a:pt x="309" y="1333"/>
                    <a:pt x="673" y="1333"/>
                  </a:cubicBezTo>
                  <a:lnTo>
                    <a:pt x="814" y="1331"/>
                  </a:lnTo>
                  <a:cubicBezTo>
                    <a:pt x="1184" y="1329"/>
                    <a:pt x="1482" y="1026"/>
                    <a:pt x="1476" y="654"/>
                  </a:cubicBezTo>
                  <a:cubicBezTo>
                    <a:pt x="1469" y="291"/>
                    <a:pt x="1173" y="0"/>
                    <a:pt x="812" y="0"/>
                  </a:cubicBez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676550" y="3018800"/>
              <a:ext cx="20875" cy="116550"/>
            </a:xfrm>
            <a:custGeom>
              <a:avLst/>
              <a:gdLst/>
              <a:ahLst/>
              <a:cxnLst/>
              <a:rect l="l" t="t" r="r" b="b"/>
              <a:pathLst>
                <a:path w="835" h="4662" extrusionOk="0">
                  <a:moveTo>
                    <a:pt x="419" y="1"/>
                  </a:moveTo>
                  <a:cubicBezTo>
                    <a:pt x="187" y="1"/>
                    <a:pt x="3" y="186"/>
                    <a:pt x="0" y="417"/>
                  </a:cubicBezTo>
                  <a:lnTo>
                    <a:pt x="0" y="4244"/>
                  </a:lnTo>
                  <a:cubicBezTo>
                    <a:pt x="3" y="4475"/>
                    <a:pt x="187" y="4660"/>
                    <a:pt x="419" y="4662"/>
                  </a:cubicBezTo>
                  <a:cubicBezTo>
                    <a:pt x="648" y="4660"/>
                    <a:pt x="835" y="4475"/>
                    <a:pt x="835" y="4244"/>
                  </a:cubicBezTo>
                  <a:lnTo>
                    <a:pt x="835" y="417"/>
                  </a:lnTo>
                  <a:cubicBezTo>
                    <a:pt x="835" y="188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696825" y="2989750"/>
              <a:ext cx="20875" cy="116550"/>
            </a:xfrm>
            <a:custGeom>
              <a:avLst/>
              <a:gdLst/>
              <a:ahLst/>
              <a:cxnLst/>
              <a:rect l="l" t="t" r="r" b="b"/>
              <a:pathLst>
                <a:path w="835" h="4662" extrusionOk="0">
                  <a:moveTo>
                    <a:pt x="417" y="1"/>
                  </a:moveTo>
                  <a:cubicBezTo>
                    <a:pt x="188" y="1"/>
                    <a:pt x="1" y="188"/>
                    <a:pt x="1" y="417"/>
                  </a:cubicBezTo>
                  <a:lnTo>
                    <a:pt x="1" y="4244"/>
                  </a:lnTo>
                  <a:cubicBezTo>
                    <a:pt x="1" y="4475"/>
                    <a:pt x="188" y="4660"/>
                    <a:pt x="417" y="4662"/>
                  </a:cubicBezTo>
                  <a:cubicBezTo>
                    <a:pt x="648" y="4660"/>
                    <a:pt x="833" y="4475"/>
                    <a:pt x="835" y="4244"/>
                  </a:cubicBezTo>
                  <a:lnTo>
                    <a:pt x="835" y="417"/>
                  </a:lnTo>
                  <a:cubicBezTo>
                    <a:pt x="833" y="188"/>
                    <a:pt x="648" y="1"/>
                    <a:pt x="417" y="1"/>
                  </a:cubicBezTo>
                  <a:close/>
                </a:path>
              </a:pathLst>
            </a:custGeom>
            <a:solidFill>
              <a:srgbClr val="92A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90100" y="3044025"/>
              <a:ext cx="14100" cy="66900"/>
            </a:xfrm>
            <a:custGeom>
              <a:avLst/>
              <a:gdLst/>
              <a:ahLst/>
              <a:cxnLst/>
              <a:rect l="l" t="t" r="r" b="b"/>
              <a:pathLst>
                <a:path w="564" h="2676" extrusionOk="0">
                  <a:moveTo>
                    <a:pt x="282" y="1"/>
                  </a:moveTo>
                  <a:cubicBezTo>
                    <a:pt x="127" y="1"/>
                    <a:pt x="1" y="127"/>
                    <a:pt x="1" y="282"/>
                  </a:cubicBezTo>
                  <a:lnTo>
                    <a:pt x="1" y="2394"/>
                  </a:lnTo>
                  <a:cubicBezTo>
                    <a:pt x="1" y="2550"/>
                    <a:pt x="127" y="2676"/>
                    <a:pt x="282" y="2676"/>
                  </a:cubicBezTo>
                  <a:cubicBezTo>
                    <a:pt x="438" y="2676"/>
                    <a:pt x="564" y="2550"/>
                    <a:pt x="564" y="2394"/>
                  </a:cubicBezTo>
                  <a:lnTo>
                    <a:pt x="564" y="282"/>
                  </a:lnTo>
                  <a:cubicBezTo>
                    <a:pt x="564" y="127"/>
                    <a:pt x="438" y="1"/>
                    <a:pt x="282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668675" y="3098300"/>
              <a:ext cx="51675" cy="84500"/>
            </a:xfrm>
            <a:custGeom>
              <a:avLst/>
              <a:gdLst/>
              <a:ahLst/>
              <a:cxnLst/>
              <a:rect l="l" t="t" r="r" b="b"/>
              <a:pathLst>
                <a:path w="2067" h="3380" extrusionOk="0">
                  <a:moveTo>
                    <a:pt x="0" y="0"/>
                  </a:moveTo>
                  <a:lnTo>
                    <a:pt x="0" y="3380"/>
                  </a:lnTo>
                  <a:lnTo>
                    <a:pt x="2066" y="3380"/>
                  </a:lnTo>
                  <a:lnTo>
                    <a:pt x="2066" y="0"/>
                  </a:lnTo>
                  <a:close/>
                </a:path>
              </a:pathLst>
            </a:custGeom>
            <a:solidFill>
              <a:srgbClr val="E7D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781000" y="2986275"/>
              <a:ext cx="24975" cy="139625"/>
            </a:xfrm>
            <a:custGeom>
              <a:avLst/>
              <a:gdLst/>
              <a:ahLst/>
              <a:cxnLst/>
              <a:rect l="l" t="t" r="r" b="b"/>
              <a:pathLst>
                <a:path w="999" h="5585" extrusionOk="0">
                  <a:moveTo>
                    <a:pt x="500" y="1"/>
                  </a:moveTo>
                  <a:cubicBezTo>
                    <a:pt x="225" y="1"/>
                    <a:pt x="2" y="224"/>
                    <a:pt x="0" y="499"/>
                  </a:cubicBezTo>
                  <a:lnTo>
                    <a:pt x="0" y="5087"/>
                  </a:lnTo>
                  <a:cubicBezTo>
                    <a:pt x="2" y="5362"/>
                    <a:pt x="225" y="5585"/>
                    <a:pt x="500" y="5585"/>
                  </a:cubicBezTo>
                  <a:cubicBezTo>
                    <a:pt x="776" y="5585"/>
                    <a:pt x="999" y="5362"/>
                    <a:pt x="999" y="5087"/>
                  </a:cubicBezTo>
                  <a:lnTo>
                    <a:pt x="999" y="499"/>
                  </a:lnTo>
                  <a:cubicBezTo>
                    <a:pt x="996" y="224"/>
                    <a:pt x="774" y="1"/>
                    <a:pt x="500" y="1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805275" y="2951450"/>
              <a:ext cx="24975" cy="139675"/>
            </a:xfrm>
            <a:custGeom>
              <a:avLst/>
              <a:gdLst/>
              <a:ahLst/>
              <a:cxnLst/>
              <a:rect l="l" t="t" r="r" b="b"/>
              <a:pathLst>
                <a:path w="999" h="5587" extrusionOk="0">
                  <a:moveTo>
                    <a:pt x="498" y="1"/>
                  </a:moveTo>
                  <a:cubicBezTo>
                    <a:pt x="223" y="3"/>
                    <a:pt x="0" y="225"/>
                    <a:pt x="0" y="501"/>
                  </a:cubicBezTo>
                  <a:lnTo>
                    <a:pt x="0" y="5086"/>
                  </a:lnTo>
                  <a:cubicBezTo>
                    <a:pt x="0" y="5362"/>
                    <a:pt x="223" y="5584"/>
                    <a:pt x="498" y="5587"/>
                  </a:cubicBezTo>
                  <a:cubicBezTo>
                    <a:pt x="774" y="5584"/>
                    <a:pt x="996" y="5362"/>
                    <a:pt x="998" y="5086"/>
                  </a:cubicBezTo>
                  <a:lnTo>
                    <a:pt x="998" y="501"/>
                  </a:lnTo>
                  <a:cubicBezTo>
                    <a:pt x="996" y="225"/>
                    <a:pt x="774" y="3"/>
                    <a:pt x="498" y="1"/>
                  </a:cubicBezTo>
                  <a:close/>
                </a:path>
              </a:pathLst>
            </a:custGeom>
            <a:solidFill>
              <a:srgbClr val="92AB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797175" y="3016500"/>
              <a:ext cx="16950" cy="80200"/>
            </a:xfrm>
            <a:custGeom>
              <a:avLst/>
              <a:gdLst/>
              <a:ahLst/>
              <a:cxnLst/>
              <a:rect l="l" t="t" r="r" b="b"/>
              <a:pathLst>
                <a:path w="678" h="3208" extrusionOk="0">
                  <a:moveTo>
                    <a:pt x="339" y="0"/>
                  </a:moveTo>
                  <a:cubicBezTo>
                    <a:pt x="152" y="0"/>
                    <a:pt x="1" y="152"/>
                    <a:pt x="1" y="337"/>
                  </a:cubicBezTo>
                  <a:lnTo>
                    <a:pt x="1" y="2869"/>
                  </a:lnTo>
                  <a:cubicBezTo>
                    <a:pt x="1" y="3056"/>
                    <a:pt x="152" y="3205"/>
                    <a:pt x="339" y="3207"/>
                  </a:cubicBezTo>
                  <a:cubicBezTo>
                    <a:pt x="524" y="3205"/>
                    <a:pt x="675" y="3056"/>
                    <a:pt x="677" y="2869"/>
                  </a:cubicBezTo>
                  <a:lnTo>
                    <a:pt x="677" y="337"/>
                  </a:lnTo>
                  <a:cubicBezTo>
                    <a:pt x="675" y="152"/>
                    <a:pt x="524" y="0"/>
                    <a:pt x="339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771550" y="3081550"/>
              <a:ext cx="61900" cy="101250"/>
            </a:xfrm>
            <a:custGeom>
              <a:avLst/>
              <a:gdLst/>
              <a:ahLst/>
              <a:cxnLst/>
              <a:rect l="l" t="t" r="r" b="b"/>
              <a:pathLst>
                <a:path w="2476" h="4050" extrusionOk="0">
                  <a:moveTo>
                    <a:pt x="0" y="0"/>
                  </a:moveTo>
                  <a:lnTo>
                    <a:pt x="0" y="4050"/>
                  </a:lnTo>
                  <a:lnTo>
                    <a:pt x="2476" y="4050"/>
                  </a:lnTo>
                  <a:lnTo>
                    <a:pt x="2476" y="0"/>
                  </a:lnTo>
                  <a:close/>
                </a:path>
              </a:pathLst>
            </a:custGeom>
            <a:solidFill>
              <a:srgbClr val="E7D8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671250" y="30040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420" y="0"/>
                  </a:moveTo>
                  <a:cubicBezTo>
                    <a:pt x="189" y="0"/>
                    <a:pt x="0" y="187"/>
                    <a:pt x="0" y="420"/>
                  </a:cubicBezTo>
                  <a:cubicBezTo>
                    <a:pt x="0" y="652"/>
                    <a:pt x="189" y="841"/>
                    <a:pt x="420" y="841"/>
                  </a:cubicBezTo>
                  <a:cubicBezTo>
                    <a:pt x="654" y="841"/>
                    <a:pt x="841" y="652"/>
                    <a:pt x="841" y="420"/>
                  </a:cubicBezTo>
                  <a:cubicBezTo>
                    <a:pt x="841" y="187"/>
                    <a:pt x="654" y="0"/>
                    <a:pt x="420" y="0"/>
                  </a:cubicBez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661650" y="2997625"/>
              <a:ext cx="27350" cy="177975"/>
            </a:xfrm>
            <a:custGeom>
              <a:avLst/>
              <a:gdLst/>
              <a:ahLst/>
              <a:cxnLst/>
              <a:rect l="l" t="t" r="r" b="b"/>
              <a:pathLst>
                <a:path w="1094" h="7119" extrusionOk="0">
                  <a:moveTo>
                    <a:pt x="1" y="1"/>
                  </a:moveTo>
                  <a:lnTo>
                    <a:pt x="1" y="7119"/>
                  </a:lnTo>
                  <a:lnTo>
                    <a:pt x="1093" y="7119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76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698800" y="2998375"/>
              <a:ext cx="27300" cy="177925"/>
            </a:xfrm>
            <a:custGeom>
              <a:avLst/>
              <a:gdLst/>
              <a:ahLst/>
              <a:cxnLst/>
              <a:rect l="l" t="t" r="r" b="b"/>
              <a:pathLst>
                <a:path w="1092" h="7117" extrusionOk="0">
                  <a:moveTo>
                    <a:pt x="0" y="0"/>
                  </a:moveTo>
                  <a:lnTo>
                    <a:pt x="0" y="7116"/>
                  </a:lnTo>
                  <a:lnTo>
                    <a:pt x="1091" y="711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1625250" y="2999050"/>
              <a:ext cx="27325" cy="177925"/>
            </a:xfrm>
            <a:custGeom>
              <a:avLst/>
              <a:gdLst/>
              <a:ahLst/>
              <a:cxnLst/>
              <a:rect l="l" t="t" r="r" b="b"/>
              <a:pathLst>
                <a:path w="1093" h="7117" extrusionOk="0">
                  <a:moveTo>
                    <a:pt x="0" y="1"/>
                  </a:moveTo>
                  <a:lnTo>
                    <a:pt x="0" y="7116"/>
                  </a:lnTo>
                  <a:lnTo>
                    <a:pt x="1093" y="711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1608375" y="3052275"/>
              <a:ext cx="189175" cy="126125"/>
            </a:xfrm>
            <a:custGeom>
              <a:avLst/>
              <a:gdLst/>
              <a:ahLst/>
              <a:cxnLst/>
              <a:rect l="l" t="t" r="r" b="b"/>
              <a:pathLst>
                <a:path w="7567" h="5045" extrusionOk="0">
                  <a:moveTo>
                    <a:pt x="6622" y="1766"/>
                  </a:moveTo>
                  <a:cubicBezTo>
                    <a:pt x="6744" y="1766"/>
                    <a:pt x="6845" y="1867"/>
                    <a:pt x="6845" y="1991"/>
                  </a:cubicBezTo>
                  <a:cubicBezTo>
                    <a:pt x="6845" y="2116"/>
                    <a:pt x="6744" y="2216"/>
                    <a:pt x="6622" y="2216"/>
                  </a:cubicBezTo>
                  <a:cubicBezTo>
                    <a:pt x="6619" y="2216"/>
                    <a:pt x="6617" y="2216"/>
                    <a:pt x="6614" y="2215"/>
                  </a:cubicBezTo>
                  <a:lnTo>
                    <a:pt x="3504" y="2215"/>
                  </a:lnTo>
                  <a:cubicBezTo>
                    <a:pt x="3382" y="2211"/>
                    <a:pt x="3287" y="2113"/>
                    <a:pt x="3287" y="1991"/>
                  </a:cubicBezTo>
                  <a:cubicBezTo>
                    <a:pt x="3287" y="1869"/>
                    <a:pt x="3382" y="1770"/>
                    <a:pt x="3504" y="1766"/>
                  </a:cubicBezTo>
                  <a:lnTo>
                    <a:pt x="6614" y="1766"/>
                  </a:lnTo>
                  <a:cubicBezTo>
                    <a:pt x="6617" y="1766"/>
                    <a:pt x="6619" y="1766"/>
                    <a:pt x="6622" y="1766"/>
                  </a:cubicBezTo>
                  <a:close/>
                  <a:moveTo>
                    <a:pt x="6557" y="2690"/>
                  </a:moveTo>
                  <a:cubicBezTo>
                    <a:pt x="6681" y="2690"/>
                    <a:pt x="6782" y="2791"/>
                    <a:pt x="6782" y="2915"/>
                  </a:cubicBezTo>
                  <a:cubicBezTo>
                    <a:pt x="6782" y="3039"/>
                    <a:pt x="6681" y="3140"/>
                    <a:pt x="6557" y="3140"/>
                  </a:cubicBezTo>
                  <a:lnTo>
                    <a:pt x="3449" y="3140"/>
                  </a:lnTo>
                  <a:cubicBezTo>
                    <a:pt x="3325" y="3140"/>
                    <a:pt x="3224" y="3039"/>
                    <a:pt x="3224" y="2915"/>
                  </a:cubicBezTo>
                  <a:cubicBezTo>
                    <a:pt x="3224" y="2791"/>
                    <a:pt x="3325" y="2690"/>
                    <a:pt x="3449" y="2690"/>
                  </a:cubicBezTo>
                  <a:close/>
                  <a:moveTo>
                    <a:pt x="4624" y="0"/>
                  </a:moveTo>
                  <a:lnTo>
                    <a:pt x="1" y="3867"/>
                  </a:lnTo>
                  <a:lnTo>
                    <a:pt x="1" y="5044"/>
                  </a:lnTo>
                  <a:lnTo>
                    <a:pt x="7566" y="5044"/>
                  </a:lnTo>
                  <a:cubicBezTo>
                    <a:pt x="7566" y="5044"/>
                    <a:pt x="7482" y="0"/>
                    <a:pt x="7566" y="0"/>
                  </a:cubicBezTo>
                  <a:close/>
                </a:path>
              </a:pathLst>
            </a:custGeom>
            <a:solidFill>
              <a:srgbClr val="08281B"/>
            </a:solidFill>
            <a:ln w="675" cap="flat" cmpd="sng">
              <a:solidFill>
                <a:srgbClr val="08281B"/>
              </a:solidFill>
              <a:prstDash val="solid"/>
              <a:miter lim="210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1510350" y="3048075"/>
              <a:ext cx="10525" cy="77775"/>
            </a:xfrm>
            <a:custGeom>
              <a:avLst/>
              <a:gdLst/>
              <a:ahLst/>
              <a:cxnLst/>
              <a:rect l="l" t="t" r="r" b="b"/>
              <a:pathLst>
                <a:path w="421" h="3111" extrusionOk="0">
                  <a:moveTo>
                    <a:pt x="210" y="0"/>
                  </a:moveTo>
                  <a:cubicBezTo>
                    <a:pt x="95" y="0"/>
                    <a:pt x="0" y="95"/>
                    <a:pt x="0" y="210"/>
                  </a:cubicBezTo>
                  <a:lnTo>
                    <a:pt x="0" y="2900"/>
                  </a:lnTo>
                  <a:cubicBezTo>
                    <a:pt x="0" y="3016"/>
                    <a:pt x="95" y="3111"/>
                    <a:pt x="210" y="3111"/>
                  </a:cubicBezTo>
                  <a:cubicBezTo>
                    <a:pt x="328" y="3111"/>
                    <a:pt x="420" y="3016"/>
                    <a:pt x="420" y="2900"/>
                  </a:cubicBezTo>
                  <a:lnTo>
                    <a:pt x="420" y="210"/>
                  </a:lnTo>
                  <a:cubicBezTo>
                    <a:pt x="420" y="95"/>
                    <a:pt x="328" y="0"/>
                    <a:pt x="210" y="0"/>
                  </a:cubicBezTo>
                  <a:close/>
                </a:path>
              </a:pathLst>
            </a:custGeom>
            <a:solidFill>
              <a:srgbClr val="DDA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510225" y="3053625"/>
              <a:ext cx="41650" cy="70900"/>
            </a:xfrm>
            <a:custGeom>
              <a:avLst/>
              <a:gdLst/>
              <a:ahLst/>
              <a:cxnLst/>
              <a:rect l="l" t="t" r="r" b="b"/>
              <a:pathLst>
                <a:path w="1666" h="2836" extrusionOk="0">
                  <a:moveTo>
                    <a:pt x="1425" y="1"/>
                  </a:moveTo>
                  <a:cubicBezTo>
                    <a:pt x="1347" y="1"/>
                    <a:pt x="1273" y="44"/>
                    <a:pt x="1237" y="119"/>
                  </a:cubicBezTo>
                  <a:lnTo>
                    <a:pt x="51" y="2533"/>
                  </a:lnTo>
                  <a:cubicBezTo>
                    <a:pt x="1" y="2636"/>
                    <a:pt x="43" y="2763"/>
                    <a:pt x="148" y="2815"/>
                  </a:cubicBezTo>
                  <a:cubicBezTo>
                    <a:pt x="177" y="2829"/>
                    <a:pt x="208" y="2836"/>
                    <a:pt x="238" y="2836"/>
                  </a:cubicBezTo>
                  <a:cubicBezTo>
                    <a:pt x="316" y="2836"/>
                    <a:pt x="391" y="2792"/>
                    <a:pt x="427" y="2718"/>
                  </a:cubicBezTo>
                  <a:lnTo>
                    <a:pt x="1613" y="304"/>
                  </a:lnTo>
                  <a:cubicBezTo>
                    <a:pt x="1665" y="199"/>
                    <a:pt x="1621" y="73"/>
                    <a:pt x="1518" y="22"/>
                  </a:cubicBezTo>
                  <a:cubicBezTo>
                    <a:pt x="1488" y="8"/>
                    <a:pt x="1456" y="1"/>
                    <a:pt x="1425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1499150" y="3097825"/>
              <a:ext cx="50450" cy="83350"/>
            </a:xfrm>
            <a:custGeom>
              <a:avLst/>
              <a:gdLst/>
              <a:ahLst/>
              <a:cxnLst/>
              <a:rect l="l" t="t" r="r" b="b"/>
              <a:pathLst>
                <a:path w="2018" h="3334" extrusionOk="0">
                  <a:moveTo>
                    <a:pt x="0" y="0"/>
                  </a:moveTo>
                  <a:lnTo>
                    <a:pt x="0" y="3334"/>
                  </a:lnTo>
                  <a:lnTo>
                    <a:pt x="2018" y="3334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1667275" y="3325475"/>
              <a:ext cx="365800" cy="58825"/>
            </a:xfrm>
            <a:custGeom>
              <a:avLst/>
              <a:gdLst/>
              <a:ahLst/>
              <a:cxnLst/>
              <a:rect l="l" t="t" r="r" b="b"/>
              <a:pathLst>
                <a:path w="14632" h="2353" extrusionOk="0">
                  <a:moveTo>
                    <a:pt x="1177" y="0"/>
                  </a:moveTo>
                  <a:cubicBezTo>
                    <a:pt x="528" y="3"/>
                    <a:pt x="2" y="528"/>
                    <a:pt x="0" y="1177"/>
                  </a:cubicBezTo>
                  <a:cubicBezTo>
                    <a:pt x="2" y="1825"/>
                    <a:pt x="528" y="2352"/>
                    <a:pt x="1177" y="2352"/>
                  </a:cubicBezTo>
                  <a:lnTo>
                    <a:pt x="13457" y="2352"/>
                  </a:lnTo>
                  <a:cubicBezTo>
                    <a:pt x="14104" y="2352"/>
                    <a:pt x="14629" y="1825"/>
                    <a:pt x="14631" y="1177"/>
                  </a:cubicBezTo>
                  <a:cubicBezTo>
                    <a:pt x="14631" y="528"/>
                    <a:pt x="14104" y="3"/>
                    <a:pt x="13455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1796200" y="2934850"/>
              <a:ext cx="175725" cy="422225"/>
            </a:xfrm>
            <a:custGeom>
              <a:avLst/>
              <a:gdLst/>
              <a:ahLst/>
              <a:cxnLst/>
              <a:rect l="l" t="t" r="r" b="b"/>
              <a:pathLst>
                <a:path w="7029" h="16889" extrusionOk="0">
                  <a:moveTo>
                    <a:pt x="5566" y="0"/>
                  </a:moveTo>
                  <a:cubicBezTo>
                    <a:pt x="5067" y="0"/>
                    <a:pt x="4558" y="81"/>
                    <a:pt x="4166" y="162"/>
                  </a:cubicBezTo>
                  <a:cubicBezTo>
                    <a:pt x="2808" y="442"/>
                    <a:pt x="1680" y="1306"/>
                    <a:pt x="1056" y="2567"/>
                  </a:cubicBezTo>
                  <a:cubicBezTo>
                    <a:pt x="1" y="4700"/>
                    <a:pt x="1272" y="6969"/>
                    <a:pt x="2485" y="8711"/>
                  </a:cubicBezTo>
                  <a:cubicBezTo>
                    <a:pt x="4023" y="10918"/>
                    <a:pt x="5927" y="14207"/>
                    <a:pt x="2743" y="15962"/>
                  </a:cubicBezTo>
                  <a:lnTo>
                    <a:pt x="7028" y="16889"/>
                  </a:lnTo>
                  <a:lnTo>
                    <a:pt x="7028" y="412"/>
                  </a:lnTo>
                  <a:cubicBezTo>
                    <a:pt x="6670" y="101"/>
                    <a:pt x="6124" y="0"/>
                    <a:pt x="5566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1736575" y="3268725"/>
              <a:ext cx="105100" cy="25250"/>
            </a:xfrm>
            <a:custGeom>
              <a:avLst/>
              <a:gdLst/>
              <a:ahLst/>
              <a:cxnLst/>
              <a:rect l="l" t="t" r="r" b="b"/>
              <a:pathLst>
                <a:path w="4204" h="1010" extrusionOk="0">
                  <a:moveTo>
                    <a:pt x="505" y="1"/>
                  </a:moveTo>
                  <a:cubicBezTo>
                    <a:pt x="227" y="1"/>
                    <a:pt x="2" y="226"/>
                    <a:pt x="0" y="505"/>
                  </a:cubicBezTo>
                  <a:cubicBezTo>
                    <a:pt x="2" y="783"/>
                    <a:pt x="227" y="1007"/>
                    <a:pt x="505" y="1010"/>
                  </a:cubicBezTo>
                  <a:lnTo>
                    <a:pt x="3699" y="1010"/>
                  </a:lnTo>
                  <a:cubicBezTo>
                    <a:pt x="3979" y="1007"/>
                    <a:pt x="4203" y="783"/>
                    <a:pt x="4203" y="505"/>
                  </a:cubicBezTo>
                  <a:cubicBezTo>
                    <a:pt x="4203" y="226"/>
                    <a:pt x="3979" y="1"/>
                    <a:pt x="3699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1782075" y="3275175"/>
              <a:ext cx="61275" cy="86050"/>
            </a:xfrm>
            <a:custGeom>
              <a:avLst/>
              <a:gdLst/>
              <a:ahLst/>
              <a:cxnLst/>
              <a:rect l="l" t="t" r="r" b="b"/>
              <a:pathLst>
                <a:path w="2451" h="3442" extrusionOk="0">
                  <a:moveTo>
                    <a:pt x="286" y="0"/>
                  </a:moveTo>
                  <a:cubicBezTo>
                    <a:pt x="240" y="0"/>
                    <a:pt x="193" y="13"/>
                    <a:pt x="152" y="39"/>
                  </a:cubicBezTo>
                  <a:cubicBezTo>
                    <a:pt x="36" y="113"/>
                    <a:pt x="0" y="262"/>
                    <a:pt x="70" y="380"/>
                  </a:cubicBezTo>
                  <a:lnTo>
                    <a:pt x="1919" y="3322"/>
                  </a:lnTo>
                  <a:cubicBezTo>
                    <a:pt x="1965" y="3395"/>
                    <a:pt x="2045" y="3442"/>
                    <a:pt x="2131" y="3442"/>
                  </a:cubicBezTo>
                  <a:cubicBezTo>
                    <a:pt x="2331" y="3439"/>
                    <a:pt x="2451" y="3223"/>
                    <a:pt x="2346" y="3055"/>
                  </a:cubicBezTo>
                  <a:lnTo>
                    <a:pt x="496" y="113"/>
                  </a:lnTo>
                  <a:cubicBezTo>
                    <a:pt x="448" y="40"/>
                    <a:pt x="367" y="0"/>
                    <a:pt x="286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1927800" y="3268725"/>
              <a:ext cx="105125" cy="25250"/>
            </a:xfrm>
            <a:custGeom>
              <a:avLst/>
              <a:gdLst/>
              <a:ahLst/>
              <a:cxnLst/>
              <a:rect l="l" t="t" r="r" b="b"/>
              <a:pathLst>
                <a:path w="4205" h="1010" extrusionOk="0">
                  <a:moveTo>
                    <a:pt x="505" y="1"/>
                  </a:moveTo>
                  <a:cubicBezTo>
                    <a:pt x="228" y="1"/>
                    <a:pt x="1" y="226"/>
                    <a:pt x="1" y="505"/>
                  </a:cubicBezTo>
                  <a:cubicBezTo>
                    <a:pt x="1" y="783"/>
                    <a:pt x="228" y="1007"/>
                    <a:pt x="505" y="1010"/>
                  </a:cubicBezTo>
                  <a:lnTo>
                    <a:pt x="3700" y="1010"/>
                  </a:lnTo>
                  <a:cubicBezTo>
                    <a:pt x="3977" y="1007"/>
                    <a:pt x="4202" y="783"/>
                    <a:pt x="4204" y="505"/>
                  </a:cubicBezTo>
                  <a:cubicBezTo>
                    <a:pt x="4202" y="226"/>
                    <a:pt x="3977" y="1"/>
                    <a:pt x="3700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1973000" y="3274850"/>
              <a:ext cx="61550" cy="86375"/>
            </a:xfrm>
            <a:custGeom>
              <a:avLst/>
              <a:gdLst/>
              <a:ahLst/>
              <a:cxnLst/>
              <a:rect l="l" t="t" r="r" b="b"/>
              <a:pathLst>
                <a:path w="2462" h="3455" extrusionOk="0">
                  <a:moveTo>
                    <a:pt x="291" y="1"/>
                  </a:moveTo>
                  <a:cubicBezTo>
                    <a:pt x="245" y="1"/>
                    <a:pt x="198" y="13"/>
                    <a:pt x="156" y="40"/>
                  </a:cubicBezTo>
                  <a:cubicBezTo>
                    <a:pt x="36" y="115"/>
                    <a:pt x="0" y="275"/>
                    <a:pt x="80" y="393"/>
                  </a:cubicBezTo>
                  <a:lnTo>
                    <a:pt x="1930" y="3335"/>
                  </a:lnTo>
                  <a:cubicBezTo>
                    <a:pt x="1976" y="3408"/>
                    <a:pt x="2058" y="3455"/>
                    <a:pt x="2144" y="3455"/>
                  </a:cubicBezTo>
                  <a:cubicBezTo>
                    <a:pt x="2341" y="3455"/>
                    <a:pt x="2461" y="3236"/>
                    <a:pt x="2356" y="3068"/>
                  </a:cubicBezTo>
                  <a:lnTo>
                    <a:pt x="509" y="126"/>
                  </a:lnTo>
                  <a:cubicBezTo>
                    <a:pt x="461" y="45"/>
                    <a:pt x="377" y="1"/>
                    <a:pt x="291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1866875" y="3366675"/>
              <a:ext cx="25" cy="388325"/>
            </a:xfrm>
            <a:custGeom>
              <a:avLst/>
              <a:gdLst/>
              <a:ahLst/>
              <a:cxnLst/>
              <a:rect l="l" t="t" r="r" b="b"/>
              <a:pathLst>
                <a:path w="1" h="15533" extrusionOk="0">
                  <a:moveTo>
                    <a:pt x="0" y="0"/>
                  </a:moveTo>
                  <a:lnTo>
                    <a:pt x="0" y="15533"/>
                  </a:lnTo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860575" y="3359100"/>
              <a:ext cx="12625" cy="403475"/>
            </a:xfrm>
            <a:custGeom>
              <a:avLst/>
              <a:gdLst/>
              <a:ahLst/>
              <a:cxnLst/>
              <a:rect l="l" t="t" r="r" b="b"/>
              <a:pathLst>
                <a:path w="505" h="16139" extrusionOk="0">
                  <a:moveTo>
                    <a:pt x="252" y="0"/>
                  </a:moveTo>
                  <a:cubicBezTo>
                    <a:pt x="113" y="0"/>
                    <a:pt x="0" y="135"/>
                    <a:pt x="0" y="303"/>
                  </a:cubicBezTo>
                  <a:lnTo>
                    <a:pt x="0" y="15836"/>
                  </a:lnTo>
                  <a:cubicBezTo>
                    <a:pt x="0" y="16002"/>
                    <a:pt x="113" y="16138"/>
                    <a:pt x="252" y="16138"/>
                  </a:cubicBezTo>
                  <a:cubicBezTo>
                    <a:pt x="391" y="16138"/>
                    <a:pt x="504" y="16002"/>
                    <a:pt x="504" y="15836"/>
                  </a:cubicBezTo>
                  <a:lnTo>
                    <a:pt x="504" y="303"/>
                  </a:lnTo>
                  <a:cubicBezTo>
                    <a:pt x="504" y="135"/>
                    <a:pt x="391" y="0"/>
                    <a:pt x="252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1843750" y="3357000"/>
              <a:ext cx="48350" cy="178600"/>
            </a:xfrm>
            <a:custGeom>
              <a:avLst/>
              <a:gdLst/>
              <a:ahLst/>
              <a:cxnLst/>
              <a:rect l="l" t="t" r="r" b="b"/>
              <a:pathLst>
                <a:path w="1934" h="7144" extrusionOk="0">
                  <a:moveTo>
                    <a:pt x="1" y="0"/>
                  </a:moveTo>
                  <a:lnTo>
                    <a:pt x="1" y="7144"/>
                  </a:lnTo>
                  <a:lnTo>
                    <a:pt x="1934" y="7144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1866875" y="3562900"/>
              <a:ext cx="44150" cy="8425"/>
            </a:xfrm>
            <a:custGeom>
              <a:avLst/>
              <a:gdLst/>
              <a:ahLst/>
              <a:cxnLst/>
              <a:rect l="l" t="t" r="r" b="b"/>
              <a:pathLst>
                <a:path w="1766" h="337" extrusionOk="0">
                  <a:moveTo>
                    <a:pt x="0" y="0"/>
                  </a:moveTo>
                  <a:lnTo>
                    <a:pt x="0" y="337"/>
                  </a:lnTo>
                  <a:lnTo>
                    <a:pt x="1765" y="337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1742975" y="3684775"/>
              <a:ext cx="243550" cy="77800"/>
            </a:xfrm>
            <a:custGeom>
              <a:avLst/>
              <a:gdLst/>
              <a:ahLst/>
              <a:cxnLst/>
              <a:rect l="l" t="t" r="r" b="b"/>
              <a:pathLst>
                <a:path w="9742" h="3112" extrusionOk="0">
                  <a:moveTo>
                    <a:pt x="4872" y="1"/>
                  </a:moveTo>
                  <a:cubicBezTo>
                    <a:pt x="2718" y="1"/>
                    <a:pt x="856" y="1277"/>
                    <a:pt x="1" y="3111"/>
                  </a:cubicBezTo>
                  <a:lnTo>
                    <a:pt x="379" y="3111"/>
                  </a:lnTo>
                  <a:cubicBezTo>
                    <a:pt x="1209" y="1468"/>
                    <a:pt x="2911" y="339"/>
                    <a:pt x="4872" y="339"/>
                  </a:cubicBezTo>
                  <a:cubicBezTo>
                    <a:pt x="6831" y="339"/>
                    <a:pt x="8535" y="1470"/>
                    <a:pt x="9365" y="3111"/>
                  </a:cubicBezTo>
                  <a:lnTo>
                    <a:pt x="9741" y="3111"/>
                  </a:lnTo>
                  <a:cubicBezTo>
                    <a:pt x="8886" y="1277"/>
                    <a:pt x="7026" y="1"/>
                    <a:pt x="4872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31"/>
          <p:cNvGrpSpPr/>
          <p:nvPr/>
        </p:nvGrpSpPr>
        <p:grpSpPr>
          <a:xfrm>
            <a:off x="1326524" y="-1998022"/>
            <a:ext cx="1146759" cy="3511891"/>
            <a:chOff x="1326524" y="-1998022"/>
            <a:chExt cx="1146759" cy="3511891"/>
          </a:xfrm>
        </p:grpSpPr>
        <p:grpSp>
          <p:nvGrpSpPr>
            <p:cNvPr id="264" name="Google Shape;264;p31"/>
            <p:cNvGrpSpPr/>
            <p:nvPr/>
          </p:nvGrpSpPr>
          <p:grpSpPr>
            <a:xfrm>
              <a:off x="1326524" y="-1998022"/>
              <a:ext cx="309063" cy="3055436"/>
              <a:chOff x="4360228" y="-1318825"/>
              <a:chExt cx="331826" cy="3280829"/>
            </a:xfrm>
          </p:grpSpPr>
          <p:sp>
            <p:nvSpPr>
              <p:cNvPr id="265" name="Google Shape;265;p31"/>
              <p:cNvSpPr/>
              <p:nvPr/>
            </p:nvSpPr>
            <p:spPr>
              <a:xfrm>
                <a:off x="4360228" y="1273817"/>
                <a:ext cx="331826" cy="688187"/>
              </a:xfrm>
              <a:custGeom>
                <a:avLst/>
                <a:gdLst/>
                <a:ahLst/>
                <a:cxnLst/>
                <a:rect l="l" t="t" r="r" b="b"/>
                <a:pathLst>
                  <a:path w="3868" h="8022" extrusionOk="0">
                    <a:moveTo>
                      <a:pt x="1934" y="0"/>
                    </a:moveTo>
                    <a:cubicBezTo>
                      <a:pt x="870" y="0"/>
                      <a:pt x="0" y="875"/>
                      <a:pt x="0" y="1942"/>
                    </a:cubicBezTo>
                    <a:lnTo>
                      <a:pt x="0" y="8022"/>
                    </a:lnTo>
                    <a:lnTo>
                      <a:pt x="3867" y="8022"/>
                    </a:lnTo>
                    <a:lnTo>
                      <a:pt x="3867" y="1942"/>
                    </a:lnTo>
                    <a:cubicBezTo>
                      <a:pt x="3867" y="875"/>
                      <a:pt x="2997" y="0"/>
                      <a:pt x="1934" y="0"/>
                    </a:cubicBezTo>
                    <a:close/>
                  </a:path>
                </a:pathLst>
              </a:custGeom>
              <a:solidFill>
                <a:srgbClr val="082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1"/>
              <p:cNvSpPr/>
              <p:nvPr/>
            </p:nvSpPr>
            <p:spPr>
              <a:xfrm>
                <a:off x="4527683" y="-1318825"/>
                <a:ext cx="7464" cy="2595072"/>
              </a:xfrm>
              <a:custGeom>
                <a:avLst/>
                <a:gdLst/>
                <a:ahLst/>
                <a:cxnLst/>
                <a:rect l="l" t="t" r="r" b="b"/>
                <a:pathLst>
                  <a:path w="87" h="30250" extrusionOk="0">
                    <a:moveTo>
                      <a:pt x="1" y="0"/>
                    </a:moveTo>
                    <a:lnTo>
                      <a:pt x="1" y="30250"/>
                    </a:lnTo>
                    <a:lnTo>
                      <a:pt x="87" y="3025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82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267;p31"/>
            <p:cNvGrpSpPr/>
            <p:nvPr/>
          </p:nvGrpSpPr>
          <p:grpSpPr>
            <a:xfrm>
              <a:off x="2164220" y="-1541568"/>
              <a:ext cx="309063" cy="3055436"/>
              <a:chOff x="4360228" y="-1318825"/>
              <a:chExt cx="331826" cy="3280829"/>
            </a:xfrm>
          </p:grpSpPr>
          <p:sp>
            <p:nvSpPr>
              <p:cNvPr id="268" name="Google Shape;268;p31"/>
              <p:cNvSpPr/>
              <p:nvPr/>
            </p:nvSpPr>
            <p:spPr>
              <a:xfrm>
                <a:off x="4360228" y="1273817"/>
                <a:ext cx="331826" cy="688187"/>
              </a:xfrm>
              <a:custGeom>
                <a:avLst/>
                <a:gdLst/>
                <a:ahLst/>
                <a:cxnLst/>
                <a:rect l="l" t="t" r="r" b="b"/>
                <a:pathLst>
                  <a:path w="3868" h="8022" extrusionOk="0">
                    <a:moveTo>
                      <a:pt x="1934" y="0"/>
                    </a:moveTo>
                    <a:cubicBezTo>
                      <a:pt x="870" y="0"/>
                      <a:pt x="0" y="875"/>
                      <a:pt x="0" y="1942"/>
                    </a:cubicBezTo>
                    <a:lnTo>
                      <a:pt x="0" y="8022"/>
                    </a:lnTo>
                    <a:lnTo>
                      <a:pt x="3867" y="8022"/>
                    </a:lnTo>
                    <a:lnTo>
                      <a:pt x="3867" y="1942"/>
                    </a:lnTo>
                    <a:cubicBezTo>
                      <a:pt x="3867" y="875"/>
                      <a:pt x="2997" y="0"/>
                      <a:pt x="1934" y="0"/>
                    </a:cubicBezTo>
                    <a:close/>
                  </a:path>
                </a:pathLst>
              </a:custGeom>
              <a:solidFill>
                <a:srgbClr val="082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4527683" y="-1318825"/>
                <a:ext cx="7464" cy="2595072"/>
              </a:xfrm>
              <a:custGeom>
                <a:avLst/>
                <a:gdLst/>
                <a:ahLst/>
                <a:cxnLst/>
                <a:rect l="l" t="t" r="r" b="b"/>
                <a:pathLst>
                  <a:path w="87" h="30250" extrusionOk="0">
                    <a:moveTo>
                      <a:pt x="1" y="0"/>
                    </a:moveTo>
                    <a:lnTo>
                      <a:pt x="1" y="30250"/>
                    </a:lnTo>
                    <a:lnTo>
                      <a:pt x="87" y="30250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0828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" name="Google Shape;270;p31"/>
          <p:cNvGrpSpPr/>
          <p:nvPr/>
        </p:nvGrpSpPr>
        <p:grpSpPr>
          <a:xfrm rot="5400000">
            <a:off x="4710012" y="-1162175"/>
            <a:ext cx="2670399" cy="2768514"/>
            <a:chOff x="1274125" y="1873375"/>
            <a:chExt cx="657750" cy="681900"/>
          </a:xfrm>
        </p:grpSpPr>
        <p:sp>
          <p:nvSpPr>
            <p:cNvPr id="271" name="Google Shape;271;p31"/>
            <p:cNvSpPr/>
            <p:nvPr/>
          </p:nvSpPr>
          <p:spPr>
            <a:xfrm>
              <a:off x="1556775" y="1873375"/>
              <a:ext cx="277375" cy="491725"/>
            </a:xfrm>
            <a:custGeom>
              <a:avLst/>
              <a:gdLst/>
              <a:ahLst/>
              <a:cxnLst/>
              <a:rect l="l" t="t" r="r" b="b"/>
              <a:pathLst>
                <a:path w="11095" h="19669" extrusionOk="0">
                  <a:moveTo>
                    <a:pt x="1" y="0"/>
                  </a:moveTo>
                  <a:lnTo>
                    <a:pt x="1" y="19668"/>
                  </a:lnTo>
                  <a:lnTo>
                    <a:pt x="11095" y="19668"/>
                  </a:lnTo>
                  <a:lnTo>
                    <a:pt x="1109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22925" y="1918550"/>
              <a:ext cx="308950" cy="506450"/>
            </a:xfrm>
            <a:custGeom>
              <a:avLst/>
              <a:gdLst/>
              <a:ahLst/>
              <a:cxnLst/>
              <a:rect l="l" t="t" r="r" b="b"/>
              <a:pathLst>
                <a:path w="12358" h="20258" extrusionOk="0">
                  <a:moveTo>
                    <a:pt x="12272" y="84"/>
                  </a:moveTo>
                  <a:lnTo>
                    <a:pt x="12272" y="20171"/>
                  </a:lnTo>
                  <a:lnTo>
                    <a:pt x="87" y="20171"/>
                  </a:lnTo>
                  <a:lnTo>
                    <a:pt x="87" y="84"/>
                  </a:lnTo>
                  <a:close/>
                  <a:moveTo>
                    <a:pt x="1" y="0"/>
                  </a:moveTo>
                  <a:lnTo>
                    <a:pt x="1" y="20257"/>
                  </a:lnTo>
                  <a:lnTo>
                    <a:pt x="12358" y="20257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274125" y="2477450"/>
              <a:ext cx="304750" cy="77825"/>
            </a:xfrm>
            <a:custGeom>
              <a:avLst/>
              <a:gdLst/>
              <a:ahLst/>
              <a:cxnLst/>
              <a:rect l="l" t="t" r="r" b="b"/>
              <a:pathLst>
                <a:path w="12190" h="3113" extrusionOk="0">
                  <a:moveTo>
                    <a:pt x="12103" y="87"/>
                  </a:moveTo>
                  <a:lnTo>
                    <a:pt x="12103" y="3027"/>
                  </a:lnTo>
                  <a:lnTo>
                    <a:pt x="87" y="3027"/>
                  </a:lnTo>
                  <a:lnTo>
                    <a:pt x="87" y="87"/>
                  </a:lnTo>
                  <a:close/>
                  <a:moveTo>
                    <a:pt x="0" y="1"/>
                  </a:moveTo>
                  <a:lnTo>
                    <a:pt x="0" y="3113"/>
                  </a:lnTo>
                  <a:lnTo>
                    <a:pt x="12189" y="3113"/>
                  </a:lnTo>
                  <a:lnTo>
                    <a:pt x="12189" y="1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ZoneTexte 61">
            <a:extLst>
              <a:ext uri="{FF2B5EF4-FFF2-40B4-BE49-F238E27FC236}">
                <a16:creationId xmlns:a16="http://schemas.microsoft.com/office/drawing/2014/main" id="{6C4D20AF-5255-4153-8B9E-0CCD53A6D0BB}"/>
              </a:ext>
            </a:extLst>
          </p:cNvPr>
          <p:cNvSpPr txBox="1"/>
          <p:nvPr/>
        </p:nvSpPr>
        <p:spPr>
          <a:xfrm>
            <a:off x="381888" y="4558153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ctrTitle"/>
          </p:nvPr>
        </p:nvSpPr>
        <p:spPr>
          <a:xfrm flipH="1">
            <a:off x="155000" y="2016091"/>
            <a:ext cx="3098450" cy="6992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Catalogue</a:t>
            </a:r>
            <a:br>
              <a:rPr lang="fr-FR" dirty="0"/>
            </a:br>
            <a:r>
              <a:rPr lang="fr-FR" dirty="0"/>
              <a:t> des Produits</a:t>
            </a:r>
            <a:endParaRPr dirty="0"/>
          </a:p>
        </p:txBody>
      </p:sp>
      <p:sp>
        <p:nvSpPr>
          <p:cNvPr id="303" name="Google Shape;303;p33"/>
          <p:cNvSpPr txBox="1">
            <a:spLocks noGrp="1"/>
          </p:cNvSpPr>
          <p:nvPr>
            <p:ph type="ctrTitle" idx="2"/>
          </p:nvPr>
        </p:nvSpPr>
        <p:spPr>
          <a:xfrm flipH="1">
            <a:off x="6455344" y="1945913"/>
            <a:ext cx="1897800" cy="694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Commande en ligne</a:t>
            </a:r>
            <a:endParaRPr dirty="0"/>
          </a:p>
        </p:txBody>
      </p:sp>
      <p:sp>
        <p:nvSpPr>
          <p:cNvPr id="305" name="Google Shape;305;p33"/>
          <p:cNvSpPr txBox="1">
            <a:spLocks noGrp="1"/>
          </p:cNvSpPr>
          <p:nvPr>
            <p:ph type="ctrTitle" idx="4"/>
          </p:nvPr>
        </p:nvSpPr>
        <p:spPr>
          <a:xfrm flipH="1">
            <a:off x="3623094" y="1945913"/>
            <a:ext cx="1897800" cy="1012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Filtrage par catégorie et recherche</a:t>
            </a:r>
            <a:endParaRPr dirty="0"/>
          </a:p>
        </p:txBody>
      </p:sp>
      <p:sp>
        <p:nvSpPr>
          <p:cNvPr id="307" name="Google Shape;307;p33"/>
          <p:cNvSpPr txBox="1">
            <a:spLocks noGrp="1"/>
          </p:cNvSpPr>
          <p:nvPr>
            <p:ph type="ctrTitle" idx="6"/>
          </p:nvPr>
        </p:nvSpPr>
        <p:spPr>
          <a:xfrm flipH="1">
            <a:off x="2399434" y="3706029"/>
            <a:ext cx="1560600" cy="6992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de livraison</a:t>
            </a:r>
            <a:endParaRPr dirty="0"/>
          </a:p>
        </p:txBody>
      </p:sp>
      <p:sp>
        <p:nvSpPr>
          <p:cNvPr id="311" name="Google Shape;311;p33"/>
          <p:cNvSpPr txBox="1">
            <a:spLocks noGrp="1"/>
          </p:cNvSpPr>
          <p:nvPr>
            <p:ph type="ctrTitle" idx="8"/>
          </p:nvPr>
        </p:nvSpPr>
        <p:spPr>
          <a:xfrm flipH="1">
            <a:off x="5478675" y="3705967"/>
            <a:ext cx="1824000" cy="6992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Commenter</a:t>
            </a:r>
            <a:r>
              <a:rPr lang="en-US" dirty="0"/>
              <a:t> les </a:t>
            </a:r>
            <a:r>
              <a:rPr lang="fr-FR" dirty="0"/>
              <a:t>produits</a:t>
            </a:r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15"/>
          </p:nvPr>
        </p:nvSpPr>
        <p:spPr>
          <a:xfrm>
            <a:off x="1092177" y="246509"/>
            <a:ext cx="6484698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Besoins Fonctionnels : CLIENTS</a:t>
            </a:r>
          </a:p>
        </p:txBody>
      </p:sp>
      <p:sp>
        <p:nvSpPr>
          <p:cNvPr id="313" name="Google Shape;313;p33"/>
          <p:cNvSpPr/>
          <p:nvPr/>
        </p:nvSpPr>
        <p:spPr>
          <a:xfrm>
            <a:off x="1567125" y="1623175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3"/>
          <p:cNvSpPr/>
          <p:nvPr/>
        </p:nvSpPr>
        <p:spPr>
          <a:xfrm>
            <a:off x="4434900" y="1623175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3"/>
          <p:cNvSpPr/>
          <p:nvPr/>
        </p:nvSpPr>
        <p:spPr>
          <a:xfrm>
            <a:off x="7302675" y="1623175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3042634" y="3348527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6181144" y="3348527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2F0297-157D-48D6-B1A0-CC08EEFB8DE8}"/>
              </a:ext>
            </a:extLst>
          </p:cNvPr>
          <p:cNvSpPr txBox="1"/>
          <p:nvPr/>
        </p:nvSpPr>
        <p:spPr>
          <a:xfrm>
            <a:off x="8493511" y="4592771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/>
      <p:bldP spid="303" grpId="0"/>
      <p:bldP spid="305" grpId="0"/>
      <p:bldP spid="307" grpId="0"/>
      <p:bldP spid="311" grpId="0"/>
      <p:bldP spid="313" grpId="0" animBg="1"/>
      <p:bldP spid="314" grpId="0" animBg="1"/>
      <p:bldP spid="315" grpId="0" animBg="1"/>
      <p:bldP spid="316" grpId="0" animBg="1"/>
      <p:bldP spid="3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ctrTitle"/>
          </p:nvPr>
        </p:nvSpPr>
        <p:spPr>
          <a:xfrm flipH="1">
            <a:off x="134218" y="2009164"/>
            <a:ext cx="3098450" cy="6992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Gestion des</a:t>
            </a:r>
            <a:br>
              <a:rPr lang="fr-FR" dirty="0"/>
            </a:br>
            <a:r>
              <a:rPr lang="fr-FR" dirty="0"/>
              <a:t> stores</a:t>
            </a:r>
            <a:endParaRPr dirty="0"/>
          </a:p>
        </p:txBody>
      </p:sp>
      <p:sp>
        <p:nvSpPr>
          <p:cNvPr id="303" name="Google Shape;303;p33"/>
          <p:cNvSpPr txBox="1">
            <a:spLocks noGrp="1"/>
          </p:cNvSpPr>
          <p:nvPr>
            <p:ph type="ctrTitle" idx="2"/>
          </p:nvPr>
        </p:nvSpPr>
        <p:spPr>
          <a:xfrm flipH="1">
            <a:off x="6455344" y="1945913"/>
            <a:ext cx="1897800" cy="694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des categories</a:t>
            </a:r>
            <a:endParaRPr dirty="0"/>
          </a:p>
        </p:txBody>
      </p:sp>
      <p:sp>
        <p:nvSpPr>
          <p:cNvPr id="305" name="Google Shape;305;p33"/>
          <p:cNvSpPr txBox="1">
            <a:spLocks noGrp="1"/>
          </p:cNvSpPr>
          <p:nvPr>
            <p:ph type="ctrTitle" idx="4"/>
          </p:nvPr>
        </p:nvSpPr>
        <p:spPr>
          <a:xfrm flipH="1">
            <a:off x="3623100" y="1688899"/>
            <a:ext cx="1897800" cy="1012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Gestion des produits</a:t>
            </a:r>
            <a:endParaRPr dirty="0"/>
          </a:p>
        </p:txBody>
      </p:sp>
      <p:sp>
        <p:nvSpPr>
          <p:cNvPr id="307" name="Google Shape;307;p33"/>
          <p:cNvSpPr txBox="1">
            <a:spLocks noGrp="1"/>
          </p:cNvSpPr>
          <p:nvPr>
            <p:ph type="ctrTitle" idx="6"/>
          </p:nvPr>
        </p:nvSpPr>
        <p:spPr>
          <a:xfrm flipH="1">
            <a:off x="2173605" y="3282954"/>
            <a:ext cx="2012258" cy="14068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Superviser les commandes</a:t>
            </a:r>
            <a:br>
              <a:rPr lang="en" dirty="0"/>
            </a:br>
            <a:endParaRPr dirty="0"/>
          </a:p>
        </p:txBody>
      </p:sp>
      <p:sp>
        <p:nvSpPr>
          <p:cNvPr id="311" name="Google Shape;311;p33"/>
          <p:cNvSpPr txBox="1">
            <a:spLocks noGrp="1"/>
          </p:cNvSpPr>
          <p:nvPr>
            <p:ph type="ctrTitle" idx="8"/>
          </p:nvPr>
        </p:nvSpPr>
        <p:spPr>
          <a:xfrm flipH="1">
            <a:off x="5173872" y="3549272"/>
            <a:ext cx="2418416" cy="1140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Gestion de la livraison</a:t>
            </a:r>
            <a:br>
              <a:rPr lang="en-US" dirty="0"/>
            </a:br>
            <a:endParaRPr lang="fr-FR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 idx="15"/>
          </p:nvPr>
        </p:nvSpPr>
        <p:spPr>
          <a:xfrm>
            <a:off x="1092177" y="246509"/>
            <a:ext cx="6484698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Besoins Fonctionnels : ADMIN</a:t>
            </a:r>
          </a:p>
        </p:txBody>
      </p:sp>
      <p:sp>
        <p:nvSpPr>
          <p:cNvPr id="313" name="Google Shape;313;p33"/>
          <p:cNvSpPr/>
          <p:nvPr/>
        </p:nvSpPr>
        <p:spPr>
          <a:xfrm>
            <a:off x="1567125" y="1623175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33"/>
          <p:cNvSpPr/>
          <p:nvPr/>
        </p:nvSpPr>
        <p:spPr>
          <a:xfrm>
            <a:off x="4434900" y="1623175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p33"/>
          <p:cNvSpPr/>
          <p:nvPr/>
        </p:nvSpPr>
        <p:spPr>
          <a:xfrm>
            <a:off x="7302675" y="1623175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3"/>
          <p:cNvSpPr/>
          <p:nvPr/>
        </p:nvSpPr>
        <p:spPr>
          <a:xfrm>
            <a:off x="3042634" y="3348527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p33"/>
          <p:cNvSpPr/>
          <p:nvPr/>
        </p:nvSpPr>
        <p:spPr>
          <a:xfrm>
            <a:off x="6181144" y="3348527"/>
            <a:ext cx="274200" cy="27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0AE7A9-665E-42C6-8B1A-61328D33CDF4}"/>
              </a:ext>
            </a:extLst>
          </p:cNvPr>
          <p:cNvSpPr txBox="1"/>
          <p:nvPr/>
        </p:nvSpPr>
        <p:spPr>
          <a:xfrm>
            <a:off x="8493511" y="4592771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5628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0"/>
      <p:bldP spid="303" grpId="0"/>
      <p:bldP spid="305" grpId="0"/>
      <p:bldP spid="307" grpId="0"/>
      <p:bldP spid="311" grpId="0"/>
      <p:bldP spid="313" grpId="0" animBg="1"/>
      <p:bldP spid="314" grpId="0" animBg="1"/>
      <p:bldP spid="315" grpId="0" animBg="1"/>
      <p:bldP spid="316" grpId="0" animBg="1"/>
      <p:bldP spid="3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>
            <a:spLocks noGrp="1"/>
          </p:cNvSpPr>
          <p:nvPr>
            <p:ph type="title"/>
          </p:nvPr>
        </p:nvSpPr>
        <p:spPr>
          <a:xfrm>
            <a:off x="2981039" y="660673"/>
            <a:ext cx="5591100" cy="2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Analyse Et Conception</a:t>
            </a:r>
          </a:p>
        </p:txBody>
      </p:sp>
      <p:grpSp>
        <p:nvGrpSpPr>
          <p:cNvPr id="424" name="Google Shape;424;p38"/>
          <p:cNvGrpSpPr/>
          <p:nvPr/>
        </p:nvGrpSpPr>
        <p:grpSpPr>
          <a:xfrm rot="-5400000">
            <a:off x="41845" y="588127"/>
            <a:ext cx="1356303" cy="1981365"/>
            <a:chOff x="1332775" y="1873375"/>
            <a:chExt cx="599100" cy="875200"/>
          </a:xfrm>
        </p:grpSpPr>
        <p:sp>
          <p:nvSpPr>
            <p:cNvPr id="425" name="Google Shape;425;p38"/>
            <p:cNvSpPr/>
            <p:nvPr/>
          </p:nvSpPr>
          <p:spPr>
            <a:xfrm>
              <a:off x="1556775" y="1873375"/>
              <a:ext cx="277375" cy="491725"/>
            </a:xfrm>
            <a:custGeom>
              <a:avLst/>
              <a:gdLst/>
              <a:ahLst/>
              <a:cxnLst/>
              <a:rect l="l" t="t" r="r" b="b"/>
              <a:pathLst>
                <a:path w="11095" h="19669" extrusionOk="0">
                  <a:moveTo>
                    <a:pt x="1" y="0"/>
                  </a:moveTo>
                  <a:lnTo>
                    <a:pt x="1" y="19668"/>
                  </a:lnTo>
                  <a:lnTo>
                    <a:pt x="11095" y="19668"/>
                  </a:lnTo>
                  <a:lnTo>
                    <a:pt x="11095" y="0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1332775" y="2071064"/>
              <a:ext cx="169400" cy="302429"/>
            </a:xfrm>
            <a:custGeom>
              <a:avLst/>
              <a:gdLst/>
              <a:ahLst/>
              <a:cxnLst/>
              <a:rect l="l" t="t" r="r" b="b"/>
              <a:pathLst>
                <a:path w="10423" h="10425" extrusionOk="0">
                  <a:moveTo>
                    <a:pt x="1" y="1"/>
                  </a:moveTo>
                  <a:lnTo>
                    <a:pt x="1" y="10425"/>
                  </a:lnTo>
                  <a:lnTo>
                    <a:pt x="10422" y="10425"/>
                  </a:lnTo>
                  <a:lnTo>
                    <a:pt x="10422" y="1"/>
                  </a:ln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1622925" y="1918550"/>
              <a:ext cx="308950" cy="506450"/>
            </a:xfrm>
            <a:custGeom>
              <a:avLst/>
              <a:gdLst/>
              <a:ahLst/>
              <a:cxnLst/>
              <a:rect l="l" t="t" r="r" b="b"/>
              <a:pathLst>
                <a:path w="12358" h="20258" extrusionOk="0">
                  <a:moveTo>
                    <a:pt x="12272" y="84"/>
                  </a:moveTo>
                  <a:lnTo>
                    <a:pt x="12272" y="20171"/>
                  </a:lnTo>
                  <a:lnTo>
                    <a:pt x="87" y="20171"/>
                  </a:lnTo>
                  <a:lnTo>
                    <a:pt x="87" y="84"/>
                  </a:lnTo>
                  <a:close/>
                  <a:moveTo>
                    <a:pt x="1" y="0"/>
                  </a:moveTo>
                  <a:lnTo>
                    <a:pt x="1" y="20257"/>
                  </a:lnTo>
                  <a:lnTo>
                    <a:pt x="12358" y="20257"/>
                  </a:lnTo>
                  <a:lnTo>
                    <a:pt x="12358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1690175" y="2494275"/>
              <a:ext cx="161850" cy="254300"/>
            </a:xfrm>
            <a:custGeom>
              <a:avLst/>
              <a:gdLst/>
              <a:ahLst/>
              <a:cxnLst/>
              <a:rect l="l" t="t" r="r" b="b"/>
              <a:pathLst>
                <a:path w="6474" h="10172" extrusionOk="0">
                  <a:moveTo>
                    <a:pt x="6389" y="86"/>
                  </a:moveTo>
                  <a:lnTo>
                    <a:pt x="6389" y="10085"/>
                  </a:lnTo>
                  <a:lnTo>
                    <a:pt x="87" y="10085"/>
                  </a:lnTo>
                  <a:lnTo>
                    <a:pt x="87" y="86"/>
                  </a:lnTo>
                  <a:close/>
                  <a:moveTo>
                    <a:pt x="1" y="0"/>
                  </a:moveTo>
                  <a:lnTo>
                    <a:pt x="1" y="10171"/>
                  </a:lnTo>
                  <a:lnTo>
                    <a:pt x="6473" y="10171"/>
                  </a:lnTo>
                  <a:lnTo>
                    <a:pt x="6473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-480371" y="1849814"/>
            <a:ext cx="1147272" cy="1266847"/>
            <a:chOff x="4131350" y="2264825"/>
            <a:chExt cx="641400" cy="708250"/>
          </a:xfrm>
        </p:grpSpPr>
        <p:sp>
          <p:nvSpPr>
            <p:cNvPr id="430" name="Google Shape;430;p38"/>
            <p:cNvSpPr/>
            <p:nvPr/>
          </p:nvSpPr>
          <p:spPr>
            <a:xfrm>
              <a:off x="4142375" y="2276975"/>
              <a:ext cx="619300" cy="684000"/>
            </a:xfrm>
            <a:custGeom>
              <a:avLst/>
              <a:gdLst/>
              <a:ahLst/>
              <a:cxnLst/>
              <a:rect l="l" t="t" r="r" b="b"/>
              <a:pathLst>
                <a:path w="24772" h="27360" extrusionOk="0">
                  <a:moveTo>
                    <a:pt x="0" y="0"/>
                  </a:moveTo>
                  <a:lnTo>
                    <a:pt x="0" y="27360"/>
                  </a:lnTo>
                  <a:lnTo>
                    <a:pt x="24771" y="27360"/>
                  </a:lnTo>
                  <a:lnTo>
                    <a:pt x="247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4131350" y="2264825"/>
              <a:ext cx="641400" cy="708250"/>
            </a:xfrm>
            <a:custGeom>
              <a:avLst/>
              <a:gdLst/>
              <a:ahLst/>
              <a:cxnLst/>
              <a:rect l="l" t="t" r="r" b="b"/>
              <a:pathLst>
                <a:path w="25656" h="28330" extrusionOk="0">
                  <a:moveTo>
                    <a:pt x="24773" y="971"/>
                  </a:moveTo>
                  <a:lnTo>
                    <a:pt x="24773" y="27361"/>
                  </a:lnTo>
                  <a:lnTo>
                    <a:pt x="883" y="27361"/>
                  </a:lnTo>
                  <a:lnTo>
                    <a:pt x="883" y="971"/>
                  </a:lnTo>
                  <a:close/>
                  <a:moveTo>
                    <a:pt x="0" y="1"/>
                  </a:moveTo>
                  <a:lnTo>
                    <a:pt x="0" y="28329"/>
                  </a:lnTo>
                  <a:lnTo>
                    <a:pt x="25656" y="28329"/>
                  </a:lnTo>
                  <a:lnTo>
                    <a:pt x="25656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4228900" y="2364175"/>
              <a:ext cx="445725" cy="501925"/>
            </a:xfrm>
            <a:custGeom>
              <a:avLst/>
              <a:gdLst/>
              <a:ahLst/>
              <a:cxnLst/>
              <a:rect l="l" t="t" r="r" b="b"/>
              <a:pathLst>
                <a:path w="17829" h="20077" extrusionOk="0">
                  <a:moveTo>
                    <a:pt x="1" y="1"/>
                  </a:moveTo>
                  <a:lnTo>
                    <a:pt x="1" y="20077"/>
                  </a:lnTo>
                  <a:lnTo>
                    <a:pt x="17828" y="20077"/>
                  </a:lnTo>
                  <a:lnTo>
                    <a:pt x="17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4263275" y="2414025"/>
              <a:ext cx="155575" cy="137025"/>
            </a:xfrm>
            <a:custGeom>
              <a:avLst/>
              <a:gdLst/>
              <a:ahLst/>
              <a:cxnLst/>
              <a:rect l="l" t="t" r="r" b="b"/>
              <a:pathLst>
                <a:path w="6223" h="5481" extrusionOk="0">
                  <a:moveTo>
                    <a:pt x="3112" y="1"/>
                  </a:moveTo>
                  <a:cubicBezTo>
                    <a:pt x="2758" y="1"/>
                    <a:pt x="2398" y="70"/>
                    <a:pt x="2051" y="215"/>
                  </a:cubicBezTo>
                  <a:cubicBezTo>
                    <a:pt x="656" y="800"/>
                    <a:pt x="0" y="2405"/>
                    <a:pt x="586" y="3801"/>
                  </a:cubicBezTo>
                  <a:cubicBezTo>
                    <a:pt x="1026" y="4849"/>
                    <a:pt x="2041" y="5480"/>
                    <a:pt x="3111" y="5480"/>
                  </a:cubicBezTo>
                  <a:cubicBezTo>
                    <a:pt x="3465" y="5480"/>
                    <a:pt x="3825" y="5411"/>
                    <a:pt x="4172" y="5265"/>
                  </a:cubicBezTo>
                  <a:cubicBezTo>
                    <a:pt x="5567" y="4681"/>
                    <a:pt x="6223" y="3076"/>
                    <a:pt x="5639" y="1680"/>
                  </a:cubicBezTo>
                  <a:cubicBezTo>
                    <a:pt x="5198" y="631"/>
                    <a:pt x="4182" y="1"/>
                    <a:pt x="3112" y="1"/>
                  </a:cubicBez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4376950" y="2559075"/>
              <a:ext cx="282075" cy="256975"/>
            </a:xfrm>
            <a:custGeom>
              <a:avLst/>
              <a:gdLst/>
              <a:ahLst/>
              <a:cxnLst/>
              <a:rect l="l" t="t" r="r" b="b"/>
              <a:pathLst>
                <a:path w="11283" h="10279" extrusionOk="0">
                  <a:moveTo>
                    <a:pt x="5641" y="1"/>
                  </a:moveTo>
                  <a:cubicBezTo>
                    <a:pt x="4326" y="1"/>
                    <a:pt x="3011" y="503"/>
                    <a:pt x="2008" y="1506"/>
                  </a:cubicBezTo>
                  <a:cubicBezTo>
                    <a:pt x="1" y="3513"/>
                    <a:pt x="1" y="6766"/>
                    <a:pt x="2008" y="8773"/>
                  </a:cubicBezTo>
                  <a:cubicBezTo>
                    <a:pt x="3011" y="9777"/>
                    <a:pt x="4326" y="10278"/>
                    <a:pt x="5641" y="10278"/>
                  </a:cubicBezTo>
                  <a:cubicBezTo>
                    <a:pt x="6957" y="10278"/>
                    <a:pt x="8272" y="9777"/>
                    <a:pt x="9275" y="8773"/>
                  </a:cubicBezTo>
                  <a:cubicBezTo>
                    <a:pt x="11282" y="6766"/>
                    <a:pt x="11282" y="3513"/>
                    <a:pt x="9275" y="1506"/>
                  </a:cubicBezTo>
                  <a:cubicBezTo>
                    <a:pt x="8272" y="503"/>
                    <a:pt x="6957" y="1"/>
                    <a:pt x="5641" y="1"/>
                  </a:cubicBezTo>
                  <a:close/>
                </a:path>
              </a:pathLst>
            </a:custGeom>
            <a:solidFill>
              <a:srgbClr val="A8E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4447475" y="2448400"/>
              <a:ext cx="136825" cy="61500"/>
            </a:xfrm>
            <a:custGeom>
              <a:avLst/>
              <a:gdLst/>
              <a:ahLst/>
              <a:cxnLst/>
              <a:rect l="l" t="t" r="r" b="b"/>
              <a:pathLst>
                <a:path w="5473" h="2460" extrusionOk="0">
                  <a:moveTo>
                    <a:pt x="0" y="0"/>
                  </a:moveTo>
                  <a:lnTo>
                    <a:pt x="0" y="2459"/>
                  </a:lnTo>
                  <a:lnTo>
                    <a:pt x="5473" y="2459"/>
                  </a:lnTo>
                  <a:lnTo>
                    <a:pt x="5473" y="0"/>
                  </a:lnTo>
                  <a:close/>
                </a:path>
              </a:pathLst>
            </a:custGeom>
            <a:solidFill>
              <a:srgbClr val="CF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6" name="Google Shape;436;p38"/>
          <p:cNvGrpSpPr/>
          <p:nvPr/>
        </p:nvGrpSpPr>
        <p:grpSpPr>
          <a:xfrm>
            <a:off x="1522311" y="1921640"/>
            <a:ext cx="1478007" cy="2663865"/>
            <a:chOff x="5490200" y="2806925"/>
            <a:chExt cx="382725" cy="733100"/>
          </a:xfrm>
        </p:grpSpPr>
        <p:sp>
          <p:nvSpPr>
            <p:cNvPr id="437" name="Google Shape;437;p38"/>
            <p:cNvSpPr/>
            <p:nvPr/>
          </p:nvSpPr>
          <p:spPr>
            <a:xfrm>
              <a:off x="5586775" y="3348175"/>
              <a:ext cx="139100" cy="191850"/>
            </a:xfrm>
            <a:custGeom>
              <a:avLst/>
              <a:gdLst/>
              <a:ahLst/>
              <a:cxnLst/>
              <a:rect l="l" t="t" r="r" b="b"/>
              <a:pathLst>
                <a:path w="5564" h="7674" extrusionOk="0">
                  <a:moveTo>
                    <a:pt x="240" y="0"/>
                  </a:moveTo>
                  <a:lnTo>
                    <a:pt x="0" y="168"/>
                  </a:lnTo>
                  <a:lnTo>
                    <a:pt x="5326" y="7673"/>
                  </a:lnTo>
                  <a:lnTo>
                    <a:pt x="5563" y="7505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586625" y="3347900"/>
              <a:ext cx="138975" cy="191950"/>
            </a:xfrm>
            <a:custGeom>
              <a:avLst/>
              <a:gdLst/>
              <a:ahLst/>
              <a:cxnLst/>
              <a:rect l="l" t="t" r="r" b="b"/>
              <a:pathLst>
                <a:path w="5559" h="7678" extrusionOk="0">
                  <a:moveTo>
                    <a:pt x="5321" y="1"/>
                  </a:moveTo>
                  <a:lnTo>
                    <a:pt x="0" y="7508"/>
                  </a:lnTo>
                  <a:lnTo>
                    <a:pt x="240" y="7678"/>
                  </a:lnTo>
                  <a:lnTo>
                    <a:pt x="5559" y="169"/>
                  </a:lnTo>
                  <a:lnTo>
                    <a:pt x="5321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563800" y="3343800"/>
              <a:ext cx="184350" cy="13125"/>
            </a:xfrm>
            <a:custGeom>
              <a:avLst/>
              <a:gdLst/>
              <a:ahLst/>
              <a:cxnLst/>
              <a:rect l="l" t="t" r="r" b="b"/>
              <a:pathLst>
                <a:path w="7374" h="525" extrusionOk="0">
                  <a:moveTo>
                    <a:pt x="1" y="1"/>
                  </a:moveTo>
                  <a:lnTo>
                    <a:pt x="1" y="524"/>
                  </a:lnTo>
                  <a:lnTo>
                    <a:pt x="7373" y="524"/>
                  </a:lnTo>
                  <a:lnTo>
                    <a:pt x="7373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5646675" y="3158925"/>
              <a:ext cx="27125" cy="51725"/>
            </a:xfrm>
            <a:custGeom>
              <a:avLst/>
              <a:gdLst/>
              <a:ahLst/>
              <a:cxnLst/>
              <a:rect l="l" t="t" r="r" b="b"/>
              <a:pathLst>
                <a:path w="1085" h="2069" extrusionOk="0">
                  <a:moveTo>
                    <a:pt x="1011" y="1"/>
                  </a:moveTo>
                  <a:cubicBezTo>
                    <a:pt x="1007" y="13"/>
                    <a:pt x="969" y="62"/>
                    <a:pt x="929" y="112"/>
                  </a:cubicBezTo>
                  <a:cubicBezTo>
                    <a:pt x="675" y="438"/>
                    <a:pt x="0" y="1301"/>
                    <a:pt x="124" y="2069"/>
                  </a:cubicBezTo>
                  <a:lnTo>
                    <a:pt x="198" y="2056"/>
                  </a:lnTo>
                  <a:cubicBezTo>
                    <a:pt x="78" y="1322"/>
                    <a:pt x="740" y="476"/>
                    <a:pt x="988" y="158"/>
                  </a:cubicBezTo>
                  <a:cubicBezTo>
                    <a:pt x="1057" y="68"/>
                    <a:pt x="1078" y="41"/>
                    <a:pt x="1084" y="22"/>
                  </a:cubicBezTo>
                  <a:lnTo>
                    <a:pt x="1011" y="1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5687025" y="2806925"/>
              <a:ext cx="185900" cy="246250"/>
            </a:xfrm>
            <a:custGeom>
              <a:avLst/>
              <a:gdLst/>
              <a:ahLst/>
              <a:cxnLst/>
              <a:rect l="l" t="t" r="r" b="b"/>
              <a:pathLst>
                <a:path w="7436" h="9850" extrusionOk="0">
                  <a:moveTo>
                    <a:pt x="7435" y="0"/>
                  </a:moveTo>
                  <a:lnTo>
                    <a:pt x="7435" y="0"/>
                  </a:lnTo>
                  <a:cubicBezTo>
                    <a:pt x="5353" y="700"/>
                    <a:pt x="3222" y="2587"/>
                    <a:pt x="1793" y="4277"/>
                  </a:cubicBezTo>
                  <a:cubicBezTo>
                    <a:pt x="1709" y="4376"/>
                    <a:pt x="1622" y="4481"/>
                    <a:pt x="1536" y="4586"/>
                  </a:cubicBezTo>
                  <a:cubicBezTo>
                    <a:pt x="1515" y="5080"/>
                    <a:pt x="1452" y="5553"/>
                    <a:pt x="1250" y="5956"/>
                  </a:cubicBezTo>
                  <a:cubicBezTo>
                    <a:pt x="1250" y="5651"/>
                    <a:pt x="1223" y="5347"/>
                    <a:pt x="1173" y="5046"/>
                  </a:cubicBezTo>
                  <a:cubicBezTo>
                    <a:pt x="874" y="5441"/>
                    <a:pt x="601" y="5864"/>
                    <a:pt x="437" y="6280"/>
                  </a:cubicBezTo>
                  <a:cubicBezTo>
                    <a:pt x="0" y="7383"/>
                    <a:pt x="1097" y="8806"/>
                    <a:pt x="511" y="9804"/>
                  </a:cubicBezTo>
                  <a:cubicBezTo>
                    <a:pt x="534" y="9835"/>
                    <a:pt x="563" y="9849"/>
                    <a:pt x="598" y="9849"/>
                  </a:cubicBezTo>
                  <a:cubicBezTo>
                    <a:pt x="790" y="9849"/>
                    <a:pt x="1158" y="9406"/>
                    <a:pt x="1646" y="8768"/>
                  </a:cubicBezTo>
                  <a:cubicBezTo>
                    <a:pt x="2268" y="7950"/>
                    <a:pt x="2673" y="6944"/>
                    <a:pt x="3100" y="6004"/>
                  </a:cubicBezTo>
                  <a:cubicBezTo>
                    <a:pt x="4077" y="3861"/>
                    <a:pt x="5279" y="1219"/>
                    <a:pt x="7435" y="0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5699725" y="2806925"/>
              <a:ext cx="173200" cy="245050"/>
            </a:xfrm>
            <a:custGeom>
              <a:avLst/>
              <a:gdLst/>
              <a:ahLst/>
              <a:cxnLst/>
              <a:rect l="l" t="t" r="r" b="b"/>
              <a:pathLst>
                <a:path w="6928" h="9802" extrusionOk="0">
                  <a:moveTo>
                    <a:pt x="6927" y="0"/>
                  </a:moveTo>
                  <a:cubicBezTo>
                    <a:pt x="6085" y="292"/>
                    <a:pt x="5236" y="793"/>
                    <a:pt x="4431" y="1396"/>
                  </a:cubicBezTo>
                  <a:cubicBezTo>
                    <a:pt x="4208" y="1642"/>
                    <a:pt x="3994" y="1894"/>
                    <a:pt x="3777" y="2142"/>
                  </a:cubicBezTo>
                  <a:cubicBezTo>
                    <a:pt x="3701" y="2228"/>
                    <a:pt x="3626" y="2314"/>
                    <a:pt x="3550" y="2398"/>
                  </a:cubicBezTo>
                  <a:cubicBezTo>
                    <a:pt x="3527" y="2921"/>
                    <a:pt x="3382" y="3329"/>
                    <a:pt x="3111" y="3735"/>
                  </a:cubicBezTo>
                  <a:cubicBezTo>
                    <a:pt x="3159" y="3445"/>
                    <a:pt x="3142" y="3167"/>
                    <a:pt x="3100" y="2898"/>
                  </a:cubicBezTo>
                  <a:cubicBezTo>
                    <a:pt x="2457" y="3607"/>
                    <a:pt x="1825" y="4319"/>
                    <a:pt x="1362" y="5176"/>
                  </a:cubicBezTo>
                  <a:cubicBezTo>
                    <a:pt x="764" y="6286"/>
                    <a:pt x="749" y="7412"/>
                    <a:pt x="509" y="8621"/>
                  </a:cubicBezTo>
                  <a:cubicBezTo>
                    <a:pt x="417" y="9083"/>
                    <a:pt x="247" y="9464"/>
                    <a:pt x="1" y="9777"/>
                  </a:cubicBezTo>
                  <a:cubicBezTo>
                    <a:pt x="23" y="9793"/>
                    <a:pt x="52" y="9801"/>
                    <a:pt x="87" y="9801"/>
                  </a:cubicBezTo>
                  <a:cubicBezTo>
                    <a:pt x="331" y="9801"/>
                    <a:pt x="850" y="9398"/>
                    <a:pt x="1314" y="8768"/>
                  </a:cubicBezTo>
                  <a:cubicBezTo>
                    <a:pt x="1917" y="7952"/>
                    <a:pt x="2310" y="6944"/>
                    <a:pt x="2724" y="6004"/>
                  </a:cubicBezTo>
                  <a:cubicBezTo>
                    <a:pt x="3672" y="3861"/>
                    <a:pt x="4836" y="1219"/>
                    <a:pt x="6927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5490200" y="3057125"/>
              <a:ext cx="160850" cy="183000"/>
            </a:xfrm>
            <a:custGeom>
              <a:avLst/>
              <a:gdLst/>
              <a:ahLst/>
              <a:cxnLst/>
              <a:rect l="l" t="t" r="r" b="b"/>
              <a:pathLst>
                <a:path w="6434" h="7320" extrusionOk="0">
                  <a:moveTo>
                    <a:pt x="5277" y="0"/>
                  </a:moveTo>
                  <a:cubicBezTo>
                    <a:pt x="5079" y="0"/>
                    <a:pt x="4795" y="134"/>
                    <a:pt x="4359" y="452"/>
                  </a:cubicBezTo>
                  <a:cubicBezTo>
                    <a:pt x="4061" y="668"/>
                    <a:pt x="3765" y="733"/>
                    <a:pt x="3399" y="767"/>
                  </a:cubicBezTo>
                  <a:cubicBezTo>
                    <a:pt x="3379" y="769"/>
                    <a:pt x="3358" y="770"/>
                    <a:pt x="3337" y="770"/>
                  </a:cubicBezTo>
                  <a:cubicBezTo>
                    <a:pt x="3098" y="770"/>
                    <a:pt x="2808" y="656"/>
                    <a:pt x="2543" y="656"/>
                  </a:cubicBezTo>
                  <a:cubicBezTo>
                    <a:pt x="2453" y="656"/>
                    <a:pt x="2366" y="669"/>
                    <a:pt x="2285" y="704"/>
                  </a:cubicBezTo>
                  <a:cubicBezTo>
                    <a:pt x="1404" y="1084"/>
                    <a:pt x="1762" y="1996"/>
                    <a:pt x="1493" y="2633"/>
                  </a:cubicBezTo>
                  <a:cubicBezTo>
                    <a:pt x="1346" y="2984"/>
                    <a:pt x="873" y="3167"/>
                    <a:pt x="658" y="3503"/>
                  </a:cubicBezTo>
                  <a:cubicBezTo>
                    <a:pt x="358" y="3974"/>
                    <a:pt x="410" y="4300"/>
                    <a:pt x="434" y="4808"/>
                  </a:cubicBezTo>
                  <a:cubicBezTo>
                    <a:pt x="478" y="5815"/>
                    <a:pt x="610" y="6454"/>
                    <a:pt x="1" y="7319"/>
                  </a:cubicBezTo>
                  <a:cubicBezTo>
                    <a:pt x="587" y="7141"/>
                    <a:pt x="1106" y="6452"/>
                    <a:pt x="1320" y="5901"/>
                  </a:cubicBezTo>
                  <a:cubicBezTo>
                    <a:pt x="1587" y="5210"/>
                    <a:pt x="1535" y="4512"/>
                    <a:pt x="2037" y="3835"/>
                  </a:cubicBezTo>
                  <a:cubicBezTo>
                    <a:pt x="2552" y="3142"/>
                    <a:pt x="3687" y="3032"/>
                    <a:pt x="4139" y="2393"/>
                  </a:cubicBezTo>
                  <a:cubicBezTo>
                    <a:pt x="4479" y="1912"/>
                    <a:pt x="4269" y="1130"/>
                    <a:pt x="4952" y="912"/>
                  </a:cubicBezTo>
                  <a:cubicBezTo>
                    <a:pt x="5032" y="886"/>
                    <a:pt x="5104" y="874"/>
                    <a:pt x="5170" y="874"/>
                  </a:cubicBezTo>
                  <a:cubicBezTo>
                    <a:pt x="5784" y="874"/>
                    <a:pt x="5832" y="1905"/>
                    <a:pt x="6434" y="2173"/>
                  </a:cubicBezTo>
                  <a:cubicBezTo>
                    <a:pt x="5699" y="1131"/>
                    <a:pt x="5851" y="0"/>
                    <a:pt x="5277" y="0"/>
                  </a:cubicBezTo>
                  <a:close/>
                </a:path>
              </a:pathLst>
            </a:custGeom>
            <a:solidFill>
              <a:srgbClr val="707F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5597650" y="3049400"/>
              <a:ext cx="70950" cy="109175"/>
            </a:xfrm>
            <a:custGeom>
              <a:avLst/>
              <a:gdLst/>
              <a:ahLst/>
              <a:cxnLst/>
              <a:rect l="l" t="t" r="r" b="b"/>
              <a:pathLst>
                <a:path w="2838" h="4367" extrusionOk="0">
                  <a:moveTo>
                    <a:pt x="1347" y="1"/>
                  </a:moveTo>
                  <a:cubicBezTo>
                    <a:pt x="545" y="1"/>
                    <a:pt x="228" y="1549"/>
                    <a:pt x="89" y="1925"/>
                  </a:cubicBezTo>
                  <a:cubicBezTo>
                    <a:pt x="0" y="2438"/>
                    <a:pt x="1060" y="2581"/>
                    <a:pt x="1450" y="2868"/>
                  </a:cubicBezTo>
                  <a:cubicBezTo>
                    <a:pt x="1955" y="3240"/>
                    <a:pt x="1818" y="3831"/>
                    <a:pt x="2060" y="4367"/>
                  </a:cubicBezTo>
                  <a:cubicBezTo>
                    <a:pt x="2045" y="3501"/>
                    <a:pt x="2837" y="704"/>
                    <a:pt x="1728" y="107"/>
                  </a:cubicBezTo>
                  <a:cubicBezTo>
                    <a:pt x="1590" y="34"/>
                    <a:pt x="1464" y="1"/>
                    <a:pt x="1347" y="1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643250" y="3046550"/>
              <a:ext cx="65325" cy="182650"/>
            </a:xfrm>
            <a:custGeom>
              <a:avLst/>
              <a:gdLst/>
              <a:ahLst/>
              <a:cxnLst/>
              <a:rect l="l" t="t" r="r" b="b"/>
              <a:pathLst>
                <a:path w="2613" h="7306" extrusionOk="0">
                  <a:moveTo>
                    <a:pt x="2575" y="0"/>
                  </a:moveTo>
                  <a:cubicBezTo>
                    <a:pt x="2548" y="15"/>
                    <a:pt x="1900" y="387"/>
                    <a:pt x="1280" y="1478"/>
                  </a:cubicBezTo>
                  <a:cubicBezTo>
                    <a:pt x="709" y="2480"/>
                    <a:pt x="59" y="4304"/>
                    <a:pt x="209" y="7305"/>
                  </a:cubicBezTo>
                  <a:lnTo>
                    <a:pt x="284" y="7301"/>
                  </a:lnTo>
                  <a:cubicBezTo>
                    <a:pt x="0" y="1606"/>
                    <a:pt x="2587" y="80"/>
                    <a:pt x="2613" y="66"/>
                  </a:cubicBezTo>
                  <a:lnTo>
                    <a:pt x="2575" y="0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641925" y="3122425"/>
              <a:ext cx="21950" cy="133725"/>
            </a:xfrm>
            <a:custGeom>
              <a:avLst/>
              <a:gdLst/>
              <a:ahLst/>
              <a:cxnLst/>
              <a:rect l="l" t="t" r="r" b="b"/>
              <a:pathLst>
                <a:path w="878" h="5349" extrusionOk="0">
                  <a:moveTo>
                    <a:pt x="327" y="0"/>
                  </a:moveTo>
                  <a:lnTo>
                    <a:pt x="327" y="0"/>
                  </a:lnTo>
                  <a:cubicBezTo>
                    <a:pt x="322" y="38"/>
                    <a:pt x="1" y="3840"/>
                    <a:pt x="812" y="5348"/>
                  </a:cubicBezTo>
                  <a:lnTo>
                    <a:pt x="877" y="5313"/>
                  </a:lnTo>
                  <a:cubicBezTo>
                    <a:pt x="79" y="3825"/>
                    <a:pt x="398" y="44"/>
                    <a:pt x="402" y="6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657425" y="3104000"/>
              <a:ext cx="129550" cy="162500"/>
            </a:xfrm>
            <a:custGeom>
              <a:avLst/>
              <a:gdLst/>
              <a:ahLst/>
              <a:cxnLst/>
              <a:rect l="l" t="t" r="r" b="b"/>
              <a:pathLst>
                <a:path w="5182" h="6500" extrusionOk="0">
                  <a:moveTo>
                    <a:pt x="188" y="1"/>
                  </a:moveTo>
                  <a:cubicBezTo>
                    <a:pt x="126" y="1"/>
                    <a:pt x="64" y="4"/>
                    <a:pt x="1" y="10"/>
                  </a:cubicBezTo>
                  <a:cubicBezTo>
                    <a:pt x="5" y="924"/>
                    <a:pt x="457" y="1399"/>
                    <a:pt x="684" y="2084"/>
                  </a:cubicBezTo>
                  <a:cubicBezTo>
                    <a:pt x="876" y="1766"/>
                    <a:pt x="1228" y="1456"/>
                    <a:pt x="1564" y="1456"/>
                  </a:cubicBezTo>
                  <a:cubicBezTo>
                    <a:pt x="1577" y="1456"/>
                    <a:pt x="1589" y="1457"/>
                    <a:pt x="1602" y="1458"/>
                  </a:cubicBezTo>
                  <a:cubicBezTo>
                    <a:pt x="1647" y="1374"/>
                    <a:pt x="1742" y="1353"/>
                    <a:pt x="1833" y="1353"/>
                  </a:cubicBezTo>
                  <a:cubicBezTo>
                    <a:pt x="1925" y="1353"/>
                    <a:pt x="2015" y="1374"/>
                    <a:pt x="2052" y="1374"/>
                  </a:cubicBezTo>
                  <a:cubicBezTo>
                    <a:pt x="2422" y="1374"/>
                    <a:pt x="2199" y="2145"/>
                    <a:pt x="2254" y="2582"/>
                  </a:cubicBezTo>
                  <a:cubicBezTo>
                    <a:pt x="2390" y="3177"/>
                    <a:pt x="2617" y="3746"/>
                    <a:pt x="2924" y="4274"/>
                  </a:cubicBezTo>
                  <a:cubicBezTo>
                    <a:pt x="3225" y="4789"/>
                    <a:pt x="3529" y="6399"/>
                    <a:pt x="4296" y="6499"/>
                  </a:cubicBezTo>
                  <a:cubicBezTo>
                    <a:pt x="3924" y="5610"/>
                    <a:pt x="5181" y="4066"/>
                    <a:pt x="4080" y="3372"/>
                  </a:cubicBezTo>
                  <a:cubicBezTo>
                    <a:pt x="4242" y="2937"/>
                    <a:pt x="4748" y="1748"/>
                    <a:pt x="3855" y="1723"/>
                  </a:cubicBezTo>
                  <a:cubicBezTo>
                    <a:pt x="4189" y="1054"/>
                    <a:pt x="3786" y="674"/>
                    <a:pt x="3677" y="18"/>
                  </a:cubicBezTo>
                  <a:cubicBezTo>
                    <a:pt x="3280" y="16"/>
                    <a:pt x="2806" y="3"/>
                    <a:pt x="2344" y="3"/>
                  </a:cubicBezTo>
                  <a:cubicBezTo>
                    <a:pt x="1842" y="3"/>
                    <a:pt x="1355" y="19"/>
                    <a:pt x="1001" y="83"/>
                  </a:cubicBezTo>
                  <a:cubicBezTo>
                    <a:pt x="689" y="45"/>
                    <a:pt x="437" y="1"/>
                    <a:pt x="188" y="1"/>
                  </a:cubicBezTo>
                  <a:close/>
                </a:path>
              </a:pathLst>
            </a:custGeom>
            <a:solidFill>
              <a:srgbClr val="76B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5647775" y="3102650"/>
              <a:ext cx="61700" cy="67275"/>
            </a:xfrm>
            <a:custGeom>
              <a:avLst/>
              <a:gdLst/>
              <a:ahLst/>
              <a:cxnLst/>
              <a:rect l="l" t="t" r="r" b="b"/>
              <a:pathLst>
                <a:path w="2468" h="2691" extrusionOk="0">
                  <a:moveTo>
                    <a:pt x="427" y="0"/>
                  </a:moveTo>
                  <a:cubicBezTo>
                    <a:pt x="256" y="0"/>
                    <a:pt x="121" y="89"/>
                    <a:pt x="76" y="337"/>
                  </a:cubicBezTo>
                  <a:cubicBezTo>
                    <a:pt x="0" y="741"/>
                    <a:pt x="397" y="1140"/>
                    <a:pt x="582" y="1464"/>
                  </a:cubicBezTo>
                  <a:cubicBezTo>
                    <a:pt x="778" y="1810"/>
                    <a:pt x="980" y="2300"/>
                    <a:pt x="771" y="2691"/>
                  </a:cubicBezTo>
                  <a:cubicBezTo>
                    <a:pt x="1019" y="2411"/>
                    <a:pt x="1011" y="2203"/>
                    <a:pt x="1478" y="2027"/>
                  </a:cubicBezTo>
                  <a:cubicBezTo>
                    <a:pt x="1837" y="1892"/>
                    <a:pt x="2035" y="1655"/>
                    <a:pt x="2467" y="1340"/>
                  </a:cubicBezTo>
                  <a:lnTo>
                    <a:pt x="2467" y="1340"/>
                  </a:lnTo>
                  <a:cubicBezTo>
                    <a:pt x="2428" y="1343"/>
                    <a:pt x="2391" y="1344"/>
                    <a:pt x="2355" y="1344"/>
                  </a:cubicBezTo>
                  <a:cubicBezTo>
                    <a:pt x="1512" y="1344"/>
                    <a:pt x="1551" y="451"/>
                    <a:pt x="851" y="121"/>
                  </a:cubicBezTo>
                  <a:cubicBezTo>
                    <a:pt x="704" y="50"/>
                    <a:pt x="555" y="0"/>
                    <a:pt x="427" y="0"/>
                  </a:cubicBezTo>
                  <a:close/>
                </a:path>
              </a:pathLst>
            </a:custGeom>
            <a:solidFill>
              <a:srgbClr val="082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5593550" y="3191250"/>
              <a:ext cx="114825" cy="154750"/>
            </a:xfrm>
            <a:custGeom>
              <a:avLst/>
              <a:gdLst/>
              <a:ahLst/>
              <a:cxnLst/>
              <a:rect l="l" t="t" r="r" b="b"/>
              <a:pathLst>
                <a:path w="4593" h="6190" extrusionOk="0">
                  <a:moveTo>
                    <a:pt x="1822" y="0"/>
                  </a:moveTo>
                  <a:lnTo>
                    <a:pt x="2028" y="385"/>
                  </a:lnTo>
                  <a:cubicBezTo>
                    <a:pt x="2068" y="477"/>
                    <a:pt x="2098" y="576"/>
                    <a:pt x="2112" y="677"/>
                  </a:cubicBezTo>
                  <a:lnTo>
                    <a:pt x="2180" y="1049"/>
                  </a:lnTo>
                  <a:cubicBezTo>
                    <a:pt x="0" y="2427"/>
                    <a:pt x="236" y="6189"/>
                    <a:pt x="236" y="6189"/>
                  </a:cubicBezTo>
                  <a:lnTo>
                    <a:pt x="4357" y="6189"/>
                  </a:lnTo>
                  <a:cubicBezTo>
                    <a:pt x="4357" y="6189"/>
                    <a:pt x="4592" y="2427"/>
                    <a:pt x="2415" y="1049"/>
                  </a:cubicBezTo>
                  <a:lnTo>
                    <a:pt x="2482" y="677"/>
                  </a:lnTo>
                  <a:cubicBezTo>
                    <a:pt x="2495" y="576"/>
                    <a:pt x="2524" y="477"/>
                    <a:pt x="2566" y="385"/>
                  </a:cubicBezTo>
                  <a:lnTo>
                    <a:pt x="27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AD1E7E3E-0BA9-45FD-9FF4-30B37A0C61CF}"/>
              </a:ext>
            </a:extLst>
          </p:cNvPr>
          <p:cNvSpPr txBox="1"/>
          <p:nvPr/>
        </p:nvSpPr>
        <p:spPr>
          <a:xfrm>
            <a:off x="8493511" y="4592771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6528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BFCF18C6-3D9B-4E00-947E-97483BCC9525}"/>
              </a:ext>
            </a:extLst>
          </p:cNvPr>
          <p:cNvSpPr txBox="1"/>
          <p:nvPr/>
        </p:nvSpPr>
        <p:spPr>
          <a:xfrm>
            <a:off x="2195946" y="0"/>
            <a:ext cx="429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281B"/>
              </a:buClr>
              <a:buSzPts val="1400"/>
              <a:buFont typeface="Proza Libre SemiBold"/>
              <a:buNone/>
              <a:tabLst/>
              <a:defRPr/>
            </a:pPr>
            <a:r>
              <a:rPr lang="fr-FR" sz="2000" dirty="0">
                <a:solidFill>
                  <a:srgbClr val="08281B"/>
                </a:solidFill>
                <a:latin typeface="Proza Libre Medium"/>
                <a:sym typeface="Proza Libre Medium"/>
              </a:rPr>
              <a:t>Diagramme de classes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08281B"/>
              </a:solidFill>
              <a:effectLst/>
              <a:uLnTx/>
              <a:uFillTx/>
              <a:latin typeface="Proza Libre Medium"/>
              <a:sym typeface="Proza Libre Medium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7CABC48-0C28-4D4E-9BA3-30C0479A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90" y="400110"/>
            <a:ext cx="6035229" cy="4582391"/>
          </a:xfrm>
          <a:prstGeom prst="rect">
            <a:avLst/>
          </a:prstGeom>
        </p:spPr>
      </p:pic>
      <p:sp>
        <p:nvSpPr>
          <p:cNvPr id="9" name="Bulle narrative : rectangle 8">
            <a:extLst>
              <a:ext uri="{FF2B5EF4-FFF2-40B4-BE49-F238E27FC236}">
                <a16:creationId xmlns:a16="http://schemas.microsoft.com/office/drawing/2014/main" id="{B9D777F4-6C4B-4CCB-9BCD-E5DFCE80DFC3}"/>
              </a:ext>
            </a:extLst>
          </p:cNvPr>
          <p:cNvSpPr/>
          <p:nvPr/>
        </p:nvSpPr>
        <p:spPr>
          <a:xfrm rot="5400000">
            <a:off x="4308325" y="73883"/>
            <a:ext cx="4816197" cy="4990428"/>
          </a:xfrm>
          <a:prstGeom prst="wedgeRect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F609934-CDEB-4259-A689-33E0D5EB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558" y="264683"/>
            <a:ext cx="4619839" cy="4252796"/>
          </a:xfrm>
          <a:prstGeom prst="rect">
            <a:avLst/>
          </a:prstGeom>
        </p:spPr>
      </p:pic>
      <p:sp>
        <p:nvSpPr>
          <p:cNvPr id="12" name="Bulle narrative : rectangle 11">
            <a:extLst>
              <a:ext uri="{FF2B5EF4-FFF2-40B4-BE49-F238E27FC236}">
                <a16:creationId xmlns:a16="http://schemas.microsoft.com/office/drawing/2014/main" id="{57CAF9B5-6901-4396-9B8F-10EA7CB1EA2A}"/>
              </a:ext>
            </a:extLst>
          </p:cNvPr>
          <p:cNvSpPr/>
          <p:nvPr/>
        </p:nvSpPr>
        <p:spPr>
          <a:xfrm rot="16200000">
            <a:off x="163459" y="-43323"/>
            <a:ext cx="4582390" cy="4669033"/>
          </a:xfrm>
          <a:prstGeom prst="wedgeRect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Bulle narrative : rectangle 14">
            <a:extLst>
              <a:ext uri="{FF2B5EF4-FFF2-40B4-BE49-F238E27FC236}">
                <a16:creationId xmlns:a16="http://schemas.microsoft.com/office/drawing/2014/main" id="{A2D6A255-E193-4AE7-B46A-7729FDB89433}"/>
              </a:ext>
            </a:extLst>
          </p:cNvPr>
          <p:cNvSpPr/>
          <p:nvPr/>
        </p:nvSpPr>
        <p:spPr>
          <a:xfrm rot="10800000">
            <a:off x="2570887" y="1970876"/>
            <a:ext cx="5476103" cy="3147051"/>
          </a:xfrm>
          <a:prstGeom prst="wedgeRect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3C4FD7-0C03-4DF0-BFBA-7E3A4BACE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55" y="200055"/>
            <a:ext cx="4294909" cy="403880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D0943EB-2CE6-45AC-83BA-37C7865DC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221" y="2300694"/>
            <a:ext cx="4731854" cy="26765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A164F96-E722-4E31-A1B1-92D12CACC4FC}"/>
              </a:ext>
            </a:extLst>
          </p:cNvPr>
          <p:cNvSpPr txBox="1"/>
          <p:nvPr/>
        </p:nvSpPr>
        <p:spPr>
          <a:xfrm>
            <a:off x="8493511" y="4592771"/>
            <a:ext cx="400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2714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decel="10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decel="10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5" grpId="0" animBg="1"/>
      <p:bldP spid="15" grpId="1" animBg="1"/>
    </p:bldLst>
  </p:timing>
</p:sld>
</file>

<file path=ppt/theme/theme1.xml><?xml version="1.0" encoding="utf-8"?>
<a:theme xmlns:a="http://schemas.openxmlformats.org/drawingml/2006/main" name="Furniture And Product Design Portfolio by Slidesgo">
  <a:themeElements>
    <a:clrScheme name="Personnalisé 1">
      <a:dk1>
        <a:srgbClr val="565656"/>
      </a:dk1>
      <a:lt1>
        <a:srgbClr val="FFFFFF"/>
      </a:lt1>
      <a:dk2>
        <a:srgbClr val="76322F"/>
      </a:dk2>
      <a:lt2>
        <a:srgbClr val="C09F80"/>
      </a:lt2>
      <a:accent1>
        <a:srgbClr val="C09F80"/>
      </a:accent1>
      <a:accent2>
        <a:srgbClr val="E7D8C3"/>
      </a:accent2>
      <a:accent3>
        <a:srgbClr val="565656"/>
      </a:accent3>
      <a:accent4>
        <a:srgbClr val="707F58"/>
      </a:accent4>
      <a:accent5>
        <a:srgbClr val="565656"/>
      </a:accent5>
      <a:accent6>
        <a:srgbClr val="565656"/>
      </a:accent6>
      <a:hlink>
        <a:srgbClr val="0828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321</Words>
  <Application>Microsoft Office PowerPoint</Application>
  <PresentationFormat>Affichage à l'écran (16:9)</PresentationFormat>
  <Paragraphs>76</Paragraphs>
  <Slides>20</Slides>
  <Notes>12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Proza Libre SemiBold</vt:lpstr>
      <vt:lpstr>Roboto</vt:lpstr>
      <vt:lpstr>Arial</vt:lpstr>
      <vt:lpstr>Proza Libre Medium</vt:lpstr>
      <vt:lpstr>Fira Sans Extra Condensed</vt:lpstr>
      <vt:lpstr>Oswald</vt:lpstr>
      <vt:lpstr>Prompt Light</vt:lpstr>
      <vt:lpstr>Prom</vt:lpstr>
      <vt:lpstr>Furniture And Product Design Portfolio by Slidesgo</vt:lpstr>
      <vt:lpstr>Développement d’une solution   e-commerce à base de micro services pour une boutique de vente de meubles en ligne. </vt:lpstr>
      <vt:lpstr>Présentation PowerPoint</vt:lpstr>
      <vt:lpstr>01</vt:lpstr>
      <vt:lpstr>INTRODUCTION et PROBLEMATIQUE </vt:lpstr>
      <vt:lpstr>Expression des besoins</vt:lpstr>
      <vt:lpstr>Catalogue  des Produits</vt:lpstr>
      <vt:lpstr>Gestion des  stores</vt:lpstr>
      <vt:lpstr>Analyse Et Conception</vt:lpstr>
      <vt:lpstr>Présentation PowerPoint</vt:lpstr>
      <vt:lpstr>Présentation PowerPoint</vt:lpstr>
      <vt:lpstr>Présentation PowerPoint</vt:lpstr>
      <vt:lpstr>Diagramme de séquence des fonctions du client </vt:lpstr>
      <vt:lpstr>Diagramme de séquence des fonctions d’admin</vt:lpstr>
      <vt:lpstr>Implémentation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Développement d’une solution   e-commerce à base de micro services pour une boutique de vente de meubles en ligne. </dc:title>
  <cp:lastModifiedBy>DELL</cp:lastModifiedBy>
  <cp:revision>9</cp:revision>
  <dcterms:modified xsi:type="dcterms:W3CDTF">2021-09-19T11:49:38Z</dcterms:modified>
</cp:coreProperties>
</file>